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325" r:id="rId3"/>
    <p:sldId id="326" r:id="rId4"/>
    <p:sldId id="290" r:id="rId5"/>
    <p:sldId id="312" r:id="rId6"/>
    <p:sldId id="327" r:id="rId7"/>
    <p:sldId id="291" r:id="rId8"/>
    <p:sldId id="314" r:id="rId9"/>
    <p:sldId id="263" r:id="rId10"/>
    <p:sldId id="318" r:id="rId11"/>
    <p:sldId id="316" r:id="rId12"/>
    <p:sldId id="317" r:id="rId13"/>
    <p:sldId id="319" r:id="rId14"/>
    <p:sldId id="320" r:id="rId15"/>
    <p:sldId id="321" r:id="rId16"/>
    <p:sldId id="322" r:id="rId17"/>
    <p:sldId id="323" r:id="rId18"/>
    <p:sldId id="328" r:id="rId19"/>
    <p:sldId id="315" r:id="rId20"/>
    <p:sldId id="324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>
      <p:cViewPr varScale="1">
        <p:scale>
          <a:sx n="103" d="100"/>
          <a:sy n="103" d="100"/>
        </p:scale>
        <p:origin x="312" y="5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1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106 502 455 0 0,'-3'3'0'0'0,"0"0"0"0"0,0-2 0 0 0,2-1 0 0 0,1 2 216 0 0,-2-1 0 0 0,-2 2 0 0 0,-2 0 0 0 0</inkml:trace>
  <inkml:trace contextRef="#ctx0" brushRef="#br0" timeOffset="933.998">47 175 455 0 0,'-12'-90'5942'0'0,"7"71"-2863"0"0,-4 28 340 0 0,2 19-2860 0 0,2 1 0 0 0,1 0-1 0 0,1 0 1 0 0,1 1 0 0 0,3 26-559 0 0,8 59 1175 0 0,5-1 0 0 0,5-1 0 0 0,19 57-1175 0 0,-13-60 520 0 0,-9-54-268 0 0,-18-89-199 0 0,-103-539-2790 0 0,102 536 2416 0 0,1 0 0 0 0,1-1 1 0 0,2 1-1 0 0,2-1 0 0 0,6-31 321 0 0,1 61 2176 0 0,-2 8-1912 0 0,29-4-132 0 0,1-1 1 0 0,-1-2-1 0 0,0-1 0 0 0,0-2 1 0 0,18-8-133 0 0,-16 4-4 0 0,2 3 0 0 0,-1 1-1 0 0,1 2 1 0 0,16 0 4 0 0,-55 7-124 0 0,0 0 0 0 0,0 0-1 0 0,0-1 1 0 0,1 2 0 0 0,-1-1-1 0 0,0 0 1 0 0,0 0 0 0 0,0 1-1 0 0,1-1 1 0 0,-1 1 0 0 0,0 0-1 0 0,0-1 1 0 0,0 1 0 0 0,0 0-1 0 0,0 0 1 0 0,0 1 0 0 0,0-1 0 0 0,-1 0-1 0 0,1 0 1 0 0,0 1 0 0 0,1 1 124 0 0,0 4-5886 0 0</inkml:trace>
  <inkml:trace contextRef="#ctx0" brushRef="#br0" timeOffset="1187.067">104 491 5063 0 0,'-3'1'14'0'0,"3"0"72"0"0,0-1 0 0 0,0 0 0 0 0,1 0 0 0 0,-1 0 0 0 0,0 1 0 0 0,0-1 0 0 0,0 0 0 0 0,1 0 0 0 0,-1 1 0 0 0,0-1 0 0 0,0 0-1 0 0,0 0 1 0 0,0 1 0 0 0,0-1 0 0 0,0 0 0 0 0,0 1 0 0 0,0-1 0 0 0,0 0 0 0 0,0 1 0 0 0,0-1 0 0 0,0 0 0 0 0,0 0 0 0 0,0 1 0 0 0,0-1 0 0 0,0 0 0 0 0,0 1 0 0 0,0-1-1 0 0,0 0 1 0 0,0 0 0 0 0,0 1 0 0 0,0-1 0 0 0,0 0 0 0 0,-1 0 0 0 0,1 1 0 0 0,0-1 0 0 0,0 0 0 0 0,0 0 0 0 0,-1 1 0 0 0,1-1 0 0 0,0 0 0 0 0,0 0-86 0 0,130-12 4113 0 0,-66 2-3998 0 0,-20 3-85 0 0,-31 4-78 0 0,0 1 0 0 0,1 0 0 0 0,-1 0 0 0 0,1 2 0 0 0,0 0 0 0 0,-1 0 0 0 0,1 1 0 0 0,-1 1 0 0 0,2 1 48 0 0,-7 0-1201 0 0,-1 2-2906 0 0</inkml:trace>
  <inkml:trace contextRef="#ctx0" brushRef="#br0" timeOffset="1423.197">169 870 9215 0 0,'86'-9'6387'0'0,"-21"-2"-4348"0"0,52-6 15 0 0,0 27-3487 0 0,-102-6 114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11055 0 0,'-2'2'107'0'0,"1"0"0"0"0,-1-1 0 0 0,0 1 0 0 0,1 0-1 0 0,-1 0 1 0 0,1 0 0 0 0,0 1 0 0 0,0-1 0 0 0,0 0-1 0 0,0 0 1 0 0,0 1 0 0 0,0-1 0 0 0,0 1-1 0 0,1-1 1 0 0,-1 0 0 0 0,1 1 0 0 0,0-1 0 0 0,0 1-1 0 0,0-1 1 0 0,0 1 0 0 0,0-1 0 0 0,0 1 0 0 0,1-1-1 0 0,0 3-106 0 0,-1 7 184 0 0,-4 481-2977 0 0,4-485 2727 0 0,-1 19 36 0 0,1 0-1 0 0,1 0 0 0 0,1 0 1 0 0,6 22 30 0 0,-8-49 26 0 0,-1 1 1 0 0,1 0-1 0 0,0-1 1 0 0,0 1-1 0 0,0 0 1 0 0,0 0-1 0 0,0-1 1 0 0,0 1 0 0 0,0 0-1 0 0,0 0 1 0 0,0-1-1 0 0,0 1 1 0 0,0 0-1 0 0,0-1 1 0 0,0 1-1 0 0,1 0 1 0 0,-1-1-1 0 0,0 1 1 0 0,1 0-1 0 0,-1-1 1 0 0,0 1 0 0 0,1 0-1 0 0,-1-1 1 0 0,1 1-1 0 0,-1-1 1 0 0,1 1-1 0 0,-1-1 1 0 0,1 1-1 0 0,-1-1 1 0 0,1 1-1 0 0,0-1 1 0 0,-1 0 0 0 0,1 1-1 0 0,-1-1 1 0 0,1 0-1 0 0,0 1 1 0 0,-1-1-1 0 0,1 0 1 0 0,0 0-1 0 0,0 0 1 0 0,-1 0-1 0 0,1 0 1 0 0,0 1-1 0 0,-1-1 1 0 0,1 0 0 0 0,0-1-1 0 0,0 1 1 0 0,-1 0-1 0 0,1 0 1 0 0,0 0-1 0 0,-1 0 1 0 0,1-1-1 0 0,0 1 1 0 0,0 0-1 0 0,-1 0 1 0 0,1-1 0 0 0,-1 1-1 0 0,1-1 1 0 0,0 1-1 0 0,-1 0 1 0 0,1-1-1 0 0,-1 1 1 0 0,1-1-1 0 0,0 0-26 0 0,83-116 2304 0 0,-16 66-1158 0 0,-66 49-1070 0 0,1 1 0 0 0,0 1 0 0 0,0-1 0 0 0,0 0 0 0 0,0 1 0 0 0,0-1 0 0 0,-1 1 0 0 0,1 0 0 0 0,0 0 0 0 0,0 0 0 0 0,0 1 0 0 0,0-1 0 0 0,0 0 0 0 0,0 1 0 0 0,0 0 0 0 0,0 0 0 0 0,-1 0 1 0 0,1 0-1 0 0,0 0 0 0 0,-1 1 0 0 0,1-1 0 0 0,-1 1 0 0 0,1-1 0 0 0,-1 1 0 0 0,0 0 0 0 0,0 0 0 0 0,2 2-76 0 0,5 8-70 0 0,-1 0-1 0 0,0 0 1 0 0,-1 1 0 0 0,-1 0 0 0 0,0 0-1 0 0,0 0 1 0 0,-1 1 0 0 0,-1 0 0 0 0,0 0-1 0 0,-1 0 1 0 0,-1 1 0 0 0,0-1-1 0 0,-1 1 1 0 0,-1 3 70 0 0,12 62-1011 0 0,-5-50 629 0 0,-1-9 1331 0 0,-2 1 1 0 0,0 0-1 0 0,-1 0 1 0 0,-1 0-1 0 0,-1 0 1 0 0,-1 0-1 0 0,-2 15-949 0 0,-6 22 430 0 0,6-33-6612 0 0,0-10-918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5:08.07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264.36621"/>
      <inkml:brushProperty name="anchorY" value="-5762.17188"/>
      <inkml:brushProperty name="scaleFactor" value="0.5"/>
    </inkml:brush>
  </inkml:definitions>
  <inkml:trace contextRef="#ctx0" brushRef="#br0">210 26 2679 0 0,'0'0'0'0'0,"0"0"0"0"0,0-1 0 0 0,1 1 0 0 0,-1-1 0 0 0,1 0 159 0 0,0 0 48 0 0,0 0 5 0 0,1-1 692 0 0,1-1 338 0 0,0 0-772 0 0,-1 0 420 0 0,0 0 829 0 0,-1 1-286 0 0,0 0-795 0 0,0 0 255 0 0,-2 2 624 0 0,0 0-431 0 0,0 0 19 0 0,-5 3-249 0 0,-1 3 44 0 0,-3 4-81 0 0,-3 3-101 0 0,-2 6-160 0 0,-3 5-66 0 0,-2 5-184 0 0,-2 5-8 0 0,0 3-126 0 0,3-4-76 0 0,3-2-16 0 0,2-3 60 0 0,2-1 32 0 0,2-5-99 0 0,2-3 34 0 0,2-3-3 0 0,2-4-41 0 0,1 0 78 0 0,2-1-71 0 0,3 1 32 0 0,0-2-10 0 0,2-1-110 0 0,3 0 116 0 0,2-2-124 0 0,4-1 111 0 0,4-2-108 0 0,0-2 106 0 0,0-2-106 0 0,2-1 31 0 0,-1-2-10 0 0,-1-1 0 0 0,0-2 0 0 0,-2 0 0 0 0,0 0 0 0 0,-1-2 0 0 0,3-3 0 0 0,0 0 0 0 0,0-2-84 0 0,-2 0 108 0 0,0 1-36 0 0,0-4-72 0 0,0-3 108 0 0,-2 0-36 0 0,-3 1 12 0 0,-2-1 0 0 0,-4-2 0 0 0,-5-3 75 0 0,-4 2-22 0 0,-2 1-63 0 0,-2 2 132 0 0,-2 2-14 0 0,-2 0 148 0 0,-4-2-55 0 0,-3 1 7 0 0,0 0-44 0 0,-1 2-110 0 0,3 2 64 0 0,3 4-139 0 0,3 2 112 0 0,3 3-113 0 0,0 1 33 0 0,1 2-11 0 0,0 0-308 0 0,1 1-285 0 0,2 1-470 0 0,1 1-657 0 0,2 0-382 0 0,3 1 927 0 0,-1 0-7517 0 0,1-1-1085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4:35.52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73.50739"/>
      <inkml:brushProperty name="anchorY" value="-1443.02075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596.35767"/>
      <inkml:brushProperty name="anchorY" value="-2094.44824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84.58463"/>
      <inkml:brushProperty name="anchorY" value="-350.56485"/>
      <inkml:brushProperty name="scaleFactor" value="0.5"/>
    </inkml:brush>
    <inkml:brush xml:id="br3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670.04474"/>
      <inkml:brushProperty name="anchorY" value="284.41739"/>
      <inkml:brushProperty name="scaleFactor" value="0.5"/>
    </inkml:brush>
    <inkml:brush xml:id="br4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674.09521"/>
      <inkml:brushProperty name="anchorY" value="-5838.21387"/>
      <inkml:brushProperty name="scaleFactor" value="0.5"/>
    </inkml:brush>
  </inkml:definitions>
  <inkml:trace contextRef="#ctx0" brushRef="#br0">1487 262 3223 0 0,'0'0'0'0'0,"-1"-2"288"0"0,0 0 355 0 0,-1 0-27 0 0,1 1 48 0 0,0-1 5 0 0,1 1 106 0 0,0 1 904 0 0,0-1-701 0 0,1 1-391 0 0,-1 1-251 0 0,5 0 88 0 0,2 0 383 0 0,1 0-559 0 0,1-1 330 0 0,2-1 542 0 0,1 0-388 0 0,4-1-170 0 0,-1 1-285 0 0,0 0-274 0 0,1 1 43 0 0,2 3-746 0 0,-2 0 471 0 0,0 1-1120 0 0,-3 3-393 0 0,-4-1-3266 0 0,-2 0-1563 0 0</inkml:trace>
  <inkml:trace contextRef="#ctx0" brushRef="#br1" timeOffset="202.008">1484 411 7831 0 0,'0'0'0'0'0,"-1"0"344"0"0,-2 0 187 0 0,-1 1-642 0 0,0 0 998 0 0,0 1 797 0 0,2 3-147 0 0,2 2-837 0 0,1 0 288 0 0,3 1-140 0 0,2 0-457 0 0,2-2 46 0 0,3 0-69 0 0,1 0-4 0 0,2-2-88 0 0,0-1 15 0 0,2 0-19 0 0,0-1 1 0 0,2 0-215 0 0,-1-1-42 0 0,1 1 92 0 0,1-1-8572 0 0,-4 0-1767 0 0</inkml:trace>
  <inkml:trace contextRef="#ctx0" brushRef="#br2" timeOffset="-2809.502">404 65 919 0 0,'0'0'0'0'0,"0"-1"80"0"0,0-1-93 0 0,0 0 540 0 0,0-1-77 0 0,0 1 60 0 0,0 0 18 0 0,0-1-170 0 0,0 0 433 0 0,-1-2-40 0 0,0 0-374 0 0,1 0 138 0 0,0 0-61 0 0,-1 0 180 0 0,0-1 723 0 0,-1 1-84 0 0,0 0-649 0 0,-2 2 234 0 0,0 1-108 0 0,-1 2-166 0 0,-2 2 11 0 0,-1 3-23 0 0,-5 6 128 0 0,-2 3-832 0 0,-3 4 245 0 0,-6 8-197 0 0,-7 8-162 0 0,-4 6 22 0 0,-5 2-31 0 0,0 1 150 0 0,2-4 301 0 0,4-4 34 0 0,6-7-28 0 0,7-7 28 0 0,7-5-6 0 0,4-5-74 0 0,5-1 198 0 0,4 1-80 0 0,1-1-147 0 0,4-1 48 0 0,3 2 59 0 0,3 0-201 0 0,4 1 100 0 0,2-2-149 0 0,1-1 38 0 0,6-2-16 0 0,6-3-261 0 0,6-2 214 0 0,6-5-67 0 0,4-4 16 0 0,3-4 114 0 0,1-4-32 0 0,-1-3 240 0 0,-2-1-73 0 0,-3-2 81 0 0,-8 2-145 0 0,-7 1 53 0 0,-7 3-22 0 0,-6 2 2 0 0,-5 1 0 0 0,-4 1 10 0 0,-4-2 164 0 0,-5-4 1 0 0,-7-4 76 0 0,-7-4 109 0 0,-6-2 142 0 0,-4 0-48 0 0,0 2-345 0 0,2 4 104 0 0,0 1 162 0 0,1 2-230 0 0,1 1-107 0 0,1 2-158 0 0,2 3 26 0 0,2 4-147 0 0,4 4 44 0 0,1 8-2653 0 0,2 6-9036 0 0,4 1 6294 0 0</inkml:trace>
  <inkml:trace contextRef="#ctx0" brushRef="#br3" timeOffset="-1957.667">769 190 1839 0 0,'0'0'0'0'0,"-1"-1"160"0"0,-2-1-186 0 0,0 0 724 0 0,1 1-134 0 0,-1-1 100 0 0,1 1 4 0 0,0 2-42 0 0,-1 1 731 0 0,0 4-604 0 0,-1 2-587 0 0,1 2 163 0 0,0 5 318 0 0,1 2-330 0 0,1 2 130 0 0,0 3-33 0 0,2 0 282 0 0,0 3-24 0 0,0 0 43 0 0,2 7 749 0 0,0 9-332 0 0,1 9-92 0 0,0 2-725 0 0,-1-1 178 0 0,-1-4-108 0 0,-1-3-243 0 0,-1-4 12 0 0,-2-4-18 0 0,0-5-17 0 0,-2-5 49 0 0,1-3-15 0 0,-1-3 17 0 0,0-2 295 0 0,-1-3 75 0 0,-1-4-329 0 0,1-3 31 0 0,0-5 184 0 0,-1-7-202 0 0,-1-8-139 0 0,0-11-72 0 0,-1-10-109 0 0,1-4 44 0 0,0-1 60 0 0,0-3-94 0 0,0 2 32 0 0,1 2 65 0 0,1-1-22 0 0,1-3 86 0 0,2 4-236 0 0,1 2 109 0 0,1-1-144 0 0,2 4 118 0 0,2 3-38 0 0,1-1 12 0 0,1 3 38 0 0,1 3 72 0 0,3-2-92 0 0,1 3 107 0 0,1 3-32 0 0,4-2 11 0 0,6 1 0 0 0,3 1 0 0 0,3 2 0 0 0,3 5 0 0 0,-1 5 168 0 0,-2 8 46 0 0,-3 5-78 0 0,-5 4 44 0 0,-5 4-14 0 0,-3 1-35 0 0,-2 5 150 0 0,-3 1-194 0 0,-2 1 16 0 0,-2 1 57 0 0,-3 1 49 0 0,-3 0 100 0 0,-5 0 82 0 0,-3-1 136 0 0,-5-3-169 0 0,-3-2-153 0 0,-1-4-89 0 0,2-2-114 0 0,-1-2 15 0 0,1-3-17 0 0,3-2 0 0 0,2-1-121 0 0,1-1-656 0 0,3-1-745 0 0,2 0-7618 0 0,3 0-2442 0 0</inkml:trace>
  <inkml:trace contextRef="#ctx0" brushRef="#br4" timeOffset="115839.683">992 945 919 0 0,'0'0'0'0'0,"0"0"80"0"0,-1-1-93 0 0,0 1 269 0 0,0 0 225 0 0,-2-1-81 0 0,-1 0-4 0 0,-1 0 152 0 0,-1-1-244 0 0,0 0 76 0 0,2 0-28 0 0,-1 0 140 0 0,2-1 576 0 0,0-1-156 0 0,2 0-500 0 0,0 0 168 0 0,3-1 430 0 0,2-1-250 0 0,5-1-84 0 0,5-2-232 0 0,7-1-108 0 0,5 0-208 0 0,1 0-46 0 0,0 1 4 0 0,2 2 68 0 0,-3 2-106 0 0,-2 2-48 0 0,-3 2 12 0 0,-2 2-12 0 0,-1 2 75 0 0,0 4-22 0 0,-2 1-63 0 0,-3 3 20 0 0,-2 3-10 0 0,-3 4 0 0 0,-4 3 0 0 0,-3 1 0 0 0,-3-1 0 0 0,-1-1 0 0 0,-3-2 0 0 0,-1 0 0 0 0,-2-1 84 0 0,-3 2-14 0 0,-1 1-85 0 0,-1-1 327 0 0,-1 3 219 0 0,0-2-357 0 0,1-2 237 0 0,2-3-64 0 0,2-1 21 0 0,2-3-2 0 0,1-2-82 0 0,2-2 15 0 0,1-1-19 0 0,3-1 253 0 0,1-2-418 0 0,2-1 134 0 0,1-1-49 0 0,2-1-9 0 0,2-1-7 0 0,2 0 1 0 0,1-1-1 0 0,0 0 10 0 0,1-1-4 0 0,2 1 2 0 0,4 1 84 0 0,4-1-220 0 0,6 1-44 0 0,2-1 4 0 0,10 0-856 0 0,-3 0-6890 0 0,-5 0-1974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5:08.84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549.83936"/>
      <inkml:brushProperty name="anchorY" value="-5110.67432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716.0376"/>
      <inkml:brushProperty name="anchorY" value="-6731.41895"/>
      <inkml:brushProperty name="scaleFactor" value="0.5"/>
    </inkml:brush>
  </inkml:definitions>
  <inkml:trace contextRef="#ctx0" brushRef="#br0">8 21 655 0 0,'0'0'0'0'0,"0"0"64"0"0,0-1-74 0 0,0 0 20 0 0,0 0 252 0 0,0 0 288 0 0,1-1 728 0 0,-1 0-362 0 0,1 0 194 0 0,-1 1-15 0 0,1-1-487 0 0,-1 2 720 0 0,0-1-935 0 0,0 5 414 0 0,1 2-119 0 0,-2 3 23 0 0,0 4 849 0 0,-1 6-223 0 0,0 4-733 0 0,0 3 68 0 0,0 9 517 0 0,1 10-351 0 0,2 10-86 0 0,2 10-102 0 0,1 4-167 0 0,1-5-259 0 0,-1-7-27 0 0,0-9-26 0 0,-2-10-19 0 0,0-4 207 0 0,-3-5-14 0 0,1-5-198 0 0,-2-6 114 0 0,1-3 255 0 0,-1-5-181 0 0,1-4-87 0 0,0-6-16 0 0,1-2-178 0 0,1-4 42 0 0,1-2-24 0 0,0-3-84 0 0,2-5 24 0 0,0-2-12 0 0,1-1 0 0 0,-1-7 0 0 0,0-1 0 0 0,-1 0 0 0 0,-2-1 0 0 0,0 1 0 0 0,0-1 0 0 0,-2 0 0 0 0,0-7 0 0 0,-2-4 0 0 0,1-5-177 0 0,-1-4 153 0 0,2-1-64 0 0,1 2 101 0 0,1 7-25 0 0,2 7 12 0 0,1 5 0 0 0,2 5 0 0 0,2 4-74 0 0,3 4 2 0 0,1 4 88 0 0,-1 3-30 0 0,3 2-60 0 0,0 3 95 0 0,1 3-32 0 0,0 2 11 0 0,1 1 0 0 0,4 4-102 0 0,5 4 19 0 0,8 6-637 0 0,-1 1 541 0 0,-3 1-193 0 0,-5-2 239 0 0,-3 0-175 0 0,-6 0 220 0 0,-6 0 12 0 0,-6 0 76 0 0,-7 0 204 0 0,-9 0 24 0 0,-11 1 168 0 0,-5-2-259 0 0,-2-1 50 0 0,-6 0 165 0 0,-3-1 7 0 0,-2 0 91 0 0,1-1-107 0 0,3-2-93 0 0,6-2-124 0 0,7-2-985 0 0,9-2-871 0 0,8-1 236 0 0,10-1-2231 0 0,3-1-12816 0 0</inkml:trace>
  <inkml:trace contextRef="#ctx0" brushRef="#br1" timeOffset="84855.76">235 644 5983 0 0,'0'0'0'0'0,"0"0"536"0"0,-1 0-504 0 0,0-1 23 0 0,0 1 438 0 0,1-2 473 0 0,1 0-345 0 0,1-4-189 0 0,3-2-205 0 0,1-1 214 0 0,3-4 431 0 0,2-1-599 0 0,1 0 211 0 0,4-3 418 0 0,3-1-326 0 0,2-1-130 0 0,-1 4-224 0 0,-2 4-72 0 0,-3 5 69 0 0,-4 5-150 0 0,-2 4 71 0 0,-4 8 116 0 0,-3 3-176 0 0,-2 3 98 0 0,-5 9 164 0 0,-3 5-124 0 0,-1 1-157 0 0,-1-1 48 0 0,-2 1-29 0 0,0-4-93 0 0,2-4 26 0 0,1-3-461 0 0,2-5-478 0 0,3-5-5510 0 0,1-4-1672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5:04.92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839.23975"/>
      <inkml:brushProperty name="anchorY" value="-4938.08301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168.24121"/>
      <inkml:brushProperty name="anchorY" value="-9707.30371"/>
      <inkml:brushProperty name="scaleFactor" value="0.5"/>
    </inkml:brush>
  </inkml:definitions>
  <inkml:trace contextRef="#ctx0" brushRef="#br0">6 165 455 0 0,'0'0'0'0'0,"-1"-1"0"0"0,0-1 0 0 0,-1-1 1680 0 0,1 0-1236 0 0,0 0 1100 0 0,1 2-1262 0 0,1 1 350 0 0,0 1 445 0 0,1 4-746 0 0,1 3 247 0 0,0 5 478 0 0,1 6-178 0 0,2 8 252 0 0,0 1-582 0 0,1 1 186 0 0,0 0-80 0 0,0-1 2 0 0,0 4 766 0 0,2 3-378 0 0,1 2-70 0 0,-1-3-536 0 0,0-4-64 0 0,-1-5-63 0 0,-2-5-18 0 0,0-4-14 0 0,-1-4-7 0 0,-2-3 1 0 0,0-3-1 0 0,0-2 0 0 0,-1-3-65 0 0,0-2 233 0 0,0-5-155 0 0,0-7-57 0 0,-1-8-120 0 0,1-6-106 0 0,-3-7 16 0 0,0-5 57 0 0,0-4 6 0 0,0-3 87 0 0,2-1-113 0 0,1 2 57 0 0,3 3-19 0 0,1 6-109 0 0,1 6 32 0 0,1 6-16 0 0,0 5 0 0 0,2 1 0 0 0,3 1 103 0 0,1 1-30 0 0,2 2 15 0 0,3 0 0 0 0,4 0-102 0 0,5 2 103 0 0,0 2-110 0 0,-3 3 31 0 0,2 2-84 0 0,-1 5-138 0 0,1 6-1114 0 0,-3 4 988 0 0,-4 1-360 0 0,-3 6-2888 0 0,-5 2-2778 0 0,-3-2-2701 0 0</inkml:trace>
  <inkml:trace contextRef="#ctx0" brushRef="#br1" timeOffset="110947.077">388 672 455 0 0,'0'0'0'0'0,"0"0"0"0"0,-1 0 0 0 0,0-1 486 0 0,1 1-84 0 0,-1-1 64 0 0,1 0 434 0 0,2-1-290 0 0,0 0 148 0 0,5-3-437 0 0,2-2 130 0 0,3-3 350 0 0,4-6-200 0 0,1-1-309 0 0,0-2 250 0 0,2-2 507 0 0,-2 0-721 0 0,-1 2 147 0 0,0-1 367 0 0,1 0-283 0 0,-1 0-112 0 0,0 3 30 0 0,-1 3-28 0 0,-3 6-66 0 0,-3 6-75 0 0,-2 9 83 0 0,-3 10 70 0 0,-3 12 18 0 0,-3 12 31 0 0,-1 2-300 0 0,-1 1-5 0 0,0 1 152 0 0,1-1-5 0 0,0-6-169 0 0,2-7 58 0 0,0-6-25 0 0,2-6-93 0 0,1-5 157 0 0,1-5-200 0 0,1-3-153 0 0,1-3 114 0 0,0-4-5213 0 0,1-2 524 0 0,-2 0-2244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5:03.36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401.89966"/>
      <inkml:brushProperty name="anchorY" value="-2806.03369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193.78027"/>
      <inkml:brushProperty name="anchorY" value="-8957.55859"/>
      <inkml:brushProperty name="scaleFactor" value="0.5"/>
    </inkml:brush>
  </inkml:definitions>
  <inkml:trace contextRef="#ctx0" brushRef="#br0">20 31 1375 0 0,'0'0'0'0'0,"0"0"128"0"0,0-1-149 0 0,0 0 360 0 0,0-1 289 0 0,-1-1 220 0 0,0-2 385 0 0,0 1-85 0 0,-1-1-667 0 0,1 1 207 0 0,-1 2 606 0 0,1 0-885 0 0,-1 2 296 0 0,1 2 566 0 0,-1 2-908 0 0,0 1 299 0 0,1 2 384 0 0,0 2-821 0 0,0 2 255 0 0,1-1-95 0 0,0 1-150 0 0,1 3 257 0 0,0 5-120 0 0,2 6-5 0 0,1 6 82 0 0,0 2-233 0 0,0 0 79 0 0,2 3 294 0 0,1 5-73 0 0,2 1-108 0 0,0-2-309 0 0,0-6 70 0 0,-2-6-48 0 0,0-5 18 0 0,-1-4 172 0 0,-1-6-217 0 0,-1-3 140 0 0,-1-4-25 0 0,0-3 4 0 0,-1-3 3 0 0,0-1-37 0 0,-1-3 206 0 0,1-5-163 0 0,0-3-177 0 0,0-2 52 0 0,-1-5-33 0 0,0-6 0 0 0,0-3 0 0 0,-2-5-74 0 0,-1 0 20 0 0,1-1-10 0 0,0-1-102 0 0,1 0 131 0 0,3 1-118 0 0,0 6 35 0 0,1 4-10 0 0,4 3-140 0 0,3 1-44 0 0,1 2 154 0 0,2 3 94 0 0,3 0-124 0 0,2 1 60 0 0,3 2 76 0 0,0 2-26 0 0,-2 3 14 0 0,-2 1 0 0 0,-2 3 0 0 0,0 2 0 0 0,-1 1 0 0 0,-1 1 0 0 0,-2 0 0 0 0,-1 2-84 0 0,-2 0-209 0 0,-1 1-310 0 0,-3 3-601 0 0,-1 1-821 0 0,-2 0-4843 0 0,-1 0-2070 0 0</inkml:trace>
  <inkml:trace contextRef="#ctx0" brushRef="#br1" timeOffset="111739.741">366 476 2559 0 0,'0'0'0'0'0,"0"0"224"0"0,1 0-261 0 0,0 0 74 0 0,2 0-37 0 0,1 0 0 0 0,-1 0 0 0 0,0 0 0 0 0,-1 0 0 0 0,-1 0 0 0 0,0 0 0 0 0,0-4 0 0 0,-1-2 0 0 0,0-1 0 0 0,0 0 0 0 0,0 0 0 0 0,1 0 0 0 0,0 1 0 0 0,1-2 75 0 0,0 1 72 0 0,-1 0-101 0 0,0 1 216 0 0,1 0 263 0 0,-1 1-357 0 0,0 0 139 0 0,0 1 263 0 0,2-2-151 0 0,1-1-50 0 0,1 0-201 0 0,1 0 30 0 0,1 0-28 0 0,1 1-2 0 0,0 0 10 0 0,0 0-69 0 0,3 1 123 0 0,2-1-67 0 0,0 2-117 0 0,0 0 36 0 0,0 1-20 0 0,-2 1-74 0 0,2 1 20 0 0,0 3-10 0 0,-1 1 75 0 0,-1 1-96 0 0,-1 5 115 0 0,-2 4-118 0 0,-3 4 148 0 0,-2 1-81 0 0,-3 1-48 0 0,-2 3 137 0 0,-3-2-167 0 0,0 0 52 0 0,-2 0 161 0 0,0-1-80 0 0,0-2 34 0 0,0-1 276 0 0,0 0 23 0 0,2-3-251 0 0,1-2 43 0 0,1-2-25 0 0,2-1-15 0 0,1-1 189 0 0,2-2-279 0 0,0 0 91 0 0,3 0 43 0 0,0-1-274 0 0,2-1 167 0 0,2-1-32 0 0,2 0-33 0 0,1-2-60 0 0,2-1 127 0 0,4-1-154 0 0,3-3-269 0 0,1-1-439 0 0,0 0-3735 0 0,-4 1-1187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7:09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14 117 15199 0 0,'-4'-3'305'0'0,"4"3"-282"0"0,-1 0-1 0 0,1 0 1 0 0,0 0-1 0 0,-1 0 1 0 0,1 0-1 0 0,-1 0 1 0 0,1 0-1 0 0,-1-1 1 0 0,1 1-1 0 0,0 0 1 0 0,-1 0-1 0 0,1 0 1 0 0,0-1-1 0 0,-1 1 1 0 0,1 0-1 0 0,0 0 1 0 0,-1-1-1 0 0,1 1 1 0 0,0 0-1 0 0,-1 0 1 0 0,1-1-1 0 0,0 1 1 0 0,0 0-1 0 0,-1-1 1 0 0,1 1-1 0 0,0-1 1 0 0,0 1-1 0 0,0 0 1 0 0,0-1-1 0 0,0 1 1 0 0,-1-1-1 0 0,1 1 1 0 0,0 0-1 0 0,0-1 1 0 0,0 1-1 0 0,0-1 1 0 0,0 1-1 0 0,0-1 1 0 0,0 1-1 0 0,0 0 1 0 0,0-1-1 0 0,1 1 1 0 0,-1-1-1 0 0,0 1 1 0 0,0 0-1 0 0,0-1 1 0 0,0 1-1 0 0,1-1 1 0 0,-1 1-1 0 0,0 0 1 0 0,0-1-1 0 0,1 1 1 0 0,-1 0-1 0 0,0 0 1 0 0,0-1-1 0 0,1 1 1 0 0,-1 0-1 0 0,0-1 1 0 0,1 1-1 0 0,-1 0 1 0 0,0 0-1 0 0,1 0 1 0 0,-1-1-1 0 0,1 1 1 0 0,-1 0-1 0 0,0 0 1 0 0,1 0-1 0 0,-1 0 1 0 0,1 0-23 0 0,37-19 607 0 0,0 2 1 0 0,1 2 0 0 0,1 1-1 0 0,19-2-607 0 0,37 3-5266 0 0,-62 12-844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7:10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230 422 4607 0 0,'-6'1'275'0'0,"-1"1"0"0"0,0-1 0 0 0,0 1 0 0 0,0 0-1 0 0,1 1 1 0 0,-1 0 0 0 0,1 0 0 0 0,0 0 0 0 0,0 1-1 0 0,0 0 1 0 0,-1 1-275 0 0,-7 4 67 0 0,1-2 173 0 0,1 2 0 0 0,0 0-1 0 0,0 0 1 0 0,1 1 0 0 0,0 1 0 0 0,1-1 0 0 0,0 2 0 0 0,0-1 0 0 0,-1 6-240 0 0,7-12 175 0 0,1 0 0 0 0,0 0 0 0 0,0 1 0 0 0,1-1 0 0 0,0 1 0 0 0,0 0 0 0 0,0 0 0 0 0,1-1 0 0 0,-1 1 0 0 0,1 0 0 0 0,1 0 0 0 0,-1 0 0 0 0,1 1 0 0 0,0-1 0 0 0,1 0 0 0 0,-1 0-1 0 0,1 0 1 0 0,0 0 0 0 0,1 0 0 0 0,-1-1 0 0 0,1 1 0 0 0,0 0 0 0 0,1-1 0 0 0,0 2-175 0 0,0-2 107 0 0,1 0-1 0 0,-1 0 0 0 0,1 0 0 0 0,0-1 1 0 0,0 1-1 0 0,0-1 0 0 0,0 0 1 0 0,1 0-1 0 0,0-1 0 0 0,-1 0 0 0 0,2 1 1 0 0,-1-1-1 0 0,0-1 0 0 0,0 1 1 0 0,1-1-1 0 0,0 0 0 0 0,-1 0 0 0 0,1-1 1 0 0,0 0-1 0 0,0 0 0 0 0,0 0 1 0 0,-1-1-1 0 0,1 1 0 0 0,0-1 0 0 0,0-1 1 0 0,0 1-1 0 0,0-1 0 0 0,5-1-106 0 0,4-2 132 0 0,0 1-1 0 0,-1-2 1 0 0,1 0-1 0 0,-1 0 1 0 0,0-2-1 0 0,-1 0 1 0 0,1 0-1 0 0,-1-1 1 0 0,-1-1-1 0 0,10-7-131 0 0,-15 10 38 0 0,0 0 0 0 0,-1 0 0 0 0,0 0-1 0 0,0-1 1 0 0,0 0 0 0 0,-1 0 0 0 0,0 0-1 0 0,0-1 1 0 0,-1 0 0 0 0,0 1-1 0 0,0-2 1 0 0,-1 1 0 0 0,0 0 0 0 0,0-1-1 0 0,-1 1 1 0 0,0-1 0 0 0,-1 0-1 0 0,0 0 1 0 0,0 0-38 0 0,-1 4 2 0 0,-1-1 0 0 0,0 1 0 0 0,0-1 0 0 0,0 1 0 0 0,0-1 0 0 0,-1 1 0 0 0,0 0-1 0 0,0 0 1 0 0,-1 0 0 0 0,1 0 0 0 0,-1 0 0 0 0,0 0 0 0 0,0 1 0 0 0,-1-1 0 0 0,1 1 0 0 0,-1 0 0 0 0,0 0-1 0 0,0 0 1 0 0,0 1 0 0 0,-1-1 0 0 0,1 1 0 0 0,-1 0 0 0 0,0 1 0 0 0,0-1 0 0 0,0 1 0 0 0,0 0 0 0 0,-4-1-2 0 0,-4-2 38 0 0,0 1 0 0 0,-1 0 0 0 0,0 1 0 0 0,0 1 0 0 0,1 0 0 0 0,-2 1 0 0 0,1 0 0 0 0,0 1 0 0 0,0 1 0 0 0,-7 1-38 0 0,18-2-15 0 0,-1 0-1 0 0,1 0 1 0 0,0 1 0 0 0,-1-1-1 0 0,1 1 1 0 0,0 0-1 0 0,-1 0 1 0 0,1 0 0 0 0,0 0-1 0 0,0 1 1 0 0,0-1-1 0 0,0 1 1 0 0,0 0-1 0 0,0 0 1 0 0,0 0 0 0 0,1 0-1 0 0,-1 0 1 0 0,1 0-1 0 0,0 1 1 0 0,-1 0 0 0 0,1-1-1 0 0,0 1 1 0 0,0 0-1 0 0,1 0 1 0 0,-1 0 0 0 0,1 0-1 0 0,-1 1 16 0 0,9 10-2698 0 0,0-9-3324 0 0</inkml:trace>
  <inkml:trace contextRef="#ctx0" brushRef="#br0" timeOffset="332.78">538 26 5527 0 0,'-17'-25'795'0'0,"14"42"4760"0"0,-2 95-1436 0 0,9-45-3021 0 0,3 0-1 0 0,14 61-1097 0 0,-15-100 195 0 0,0 9 154 0 0,2 0 0 0 0,2 0 0 0 0,13 30-349 0 0,-23-66 7 0 0,0-1 1 0 0,0 1 0 0 0,0 0-1 0 0,0 0 1 0 0,1-1-1 0 0,-1 1 1 0 0,0 0 0 0 0,0-1-1 0 0,1 1 1 0 0,-1-1 0 0 0,0 1-1 0 0,1 0 1 0 0,-1-1 0 0 0,1 1-1 0 0,-1-1 1 0 0,1 1 0 0 0,-1-1-1 0 0,1 1 1 0 0,-1-1 0 0 0,1 1-1 0 0,-1-1 1 0 0,1 0 0 0 0,-1 1-1 0 0,1-1 1 0 0,0 0 0 0 0,-1 0-1 0 0,1 1 1 0 0,0-1 0 0 0,-1 0-1 0 0,1 0 1 0 0,0 0 0 0 0,-1 0-1 0 0,1 0 1 0 0,0 0 0 0 0,-1 0-1 0 0,1 0 1 0 0,0 0 0 0 0,0 0-1 0 0,-1 0 1 0 0,1 0 0 0 0,0 0-1 0 0,-1 0 1 0 0,1-1 0 0 0,0 1-1 0 0,-1 0 1 0 0,1-1 0 0 0,-1 1-1 0 0,1 0 1 0 0,0-1 0 0 0,-1 1-1 0 0,1-1 1 0 0,-1 1 0 0 0,1-1-1 0 0,-1 1 1 0 0,0-1-8 0 0,26-35 254 0 0,-22 29-237 0 0,1-1 3 0 0,0-1-12 0 0,0 0 0 0 0,0 1-1 0 0,1-1 1 0 0,0 1 0 0 0,1 1 0 0 0,-1-1 0 0 0,2 1-1 0 0,-1 1 1 0 0,2-2-8 0 0,-8 8-2 0 0,0-1 0 0 0,0 1-1 0 0,1-1 1 0 0,-1 1 0 0 0,0 0-1 0 0,0 0 1 0 0,0 0 0 0 0,1-1-1 0 0,-1 1 1 0 0,0 0 0 0 0,0 1-1 0 0,1-1 1 0 0,-1 0 0 0 0,0 0-1 0 0,0 0 1 0 0,1 1 0 0 0,-1-1-1 0 0,0 1 1 0 0,0-1 0 0 0,0 1-1 0 0,0-1 1 0 0,0 1 0 0 0,0 0-1 0 0,0-1 1 0 0,0 1 0 0 0,0 0-1 0 0,0 0 1 0 0,0 0 0 0 0,0 0-1 0 0,0 0 1 0 0,-1 0 0 0 0,1 0-1 0 0,0 0 1 0 0,0 1 2 0 0,23 42 13 0 0,-21-37-19 0 0,20 46 83 0 0,-17-37-117 0 0,0 0-1 0 0,1 0 0 0 0,1-1 1 0 0,0 0-1 0 0,1 0 0 0 0,1-1 1 0 0,0 0-1 0 0,4 2 41 0 0,-14-15-143 0 0,1 0 1 0 0,0 0-1 0 0,0 0 0 0 0,0-1 0 0 0,0 1 0 0 0,0 0 1 0 0,0-1-1 0 0,0 1 0 0 0,0 0 0 0 0,0-1 0 0 0,1 1 0 0 0,-1-1 1 0 0,0 0-1 0 0,0 1 0 0 0,0-1 0 0 0,1 0 0 0 0,-1 0 1 0 0,0 0-1 0 0,0 0 0 0 0,1 0 0 0 0,-1 0 0 0 0,0 0 0 0 0,0 0 1 0 0,0 0-1 0 0,1-1 0 0 0,-1 1 0 0 0,1-1 143 0 0,6-4-5920 0 0</inkml:trace>
  <inkml:trace contextRef="#ctx0" brushRef="#br0" timeOffset="586.03">1032 405 4143 0 0,'-2'1'300'0'0,"1"1"0"0"0,0 0-1 0 0,0 0 1 0 0,0-1-1 0 0,0 1 1 0 0,0 0 0 0 0,0 0-1 0 0,0 0 1 0 0,0 0-1 0 0,1 0 1 0 0,-1 0 0 0 0,1 1-1 0 0,0-1 1 0 0,0 0 0 0 0,-1 0-1 0 0,1 0 1 0 0,1 0-1 0 0,-1 0 1 0 0,0 1 0 0 0,0-1-1 0 0,1 0 1 0 0,-1 0-1 0 0,1 0 1 0 0,0 0 0 0 0,0 0-1 0 0,-1 0 1 0 0,2 1-300 0 0,0 5-182 0 0,-1 1 588 0 0,1 0 0 0 0,0 0 0 0 0,0-1-1 0 0,0 1 1 0 0,2-1 0 0 0,-1 1-1 0 0,1-1 1 0 0,0 0 0 0 0,0 0 0 0 0,1-1-1 0 0,0 1 1 0 0,0-1 0 0 0,7 6-406 0 0,-11-12 44 0 0,-1-1 0 0 0,1 1 1 0 0,0-1-1 0 0,0 0 0 0 0,0 1 1 0 0,0-1-1 0 0,0 0 0 0 0,0 0 1 0 0,0 0-1 0 0,0 1 0 0 0,0-1 0 0 0,0 0 1 0 0,0 0-1 0 0,0 0 0 0 0,0-1 1 0 0,0 1-1 0 0,-1 0 0 0 0,1 0 1 0 0,0 0-1 0 0,0-1 0 0 0,0 1 0 0 0,0 0 1 0 0,0-1-1 0 0,0 1 0 0 0,0-1 1 0 0,-1 1-1 0 0,1-1 0 0 0,0 0 0 0 0,0 1 1 0 0,-1-1-1 0 0,1 0 0 0 0,0 1 1 0 0,-1-1-1 0 0,1 0 0 0 0,-1 0 1 0 0,1 1-1 0 0,-1-1 0 0 0,1 0 0 0 0,-1 0 1 0 0,0 0-1 0 0,1 0 0 0 0,-1 0 1 0 0,0 0-45 0 0,17-46 364 0 0,-15 41-288 0 0,22-184 135 0 0,-24 189-297 0 0,0 0-1 0 0,1 1 1 0 0,-1-1-1 0 0,0 0 1 0 0,0 0 0 0 0,0 0-1 0 0,1 1 1 0 0,-1-1 0 0 0,0 0-1 0 0,1 0 1 0 0,-1 1 0 0 0,1-1-1 0 0,-1 0 1 0 0,1 1 0 0 0,-1-1-1 0 0,1 0 1 0 0,0 1 0 0 0,-1-1-1 0 0,1 1 1 0 0,0-1 0 0 0,-1 1-1 0 0,1-1 1 0 0,0 1 0 0 0,0 0-1 0 0,-1-1 1 0 0,1 1-1 0 0,0 0 1 0 0,0 0 0 0 0,0-1-1 0 0,-1 1 1 0 0,1 0 0 0 0,0 0-1 0 0,0 0 1 0 0,0 0 0 0 0,0 0-1 0 0,0 0 1 0 0,-1 0 0 0 0,1 0-1 0 0,0 1 1 0 0,0-1 0 0 0,0 0-1 0 0,-1 0 1 0 0,1 1 0 0 0,0-1-1 0 0,0 0 1 0 0,0 1 86 0 0,7 3-1503 0 0</inkml:trace>
  <inkml:trace contextRef="#ctx0" brushRef="#br0" timeOffset="903.494">1502 411 1375 0 0,'1'0'157'0'0,"-1"-1"0"0"0,1 1 0 0 0,-1-1-1 0 0,1 1 1 0 0,-1-1 0 0 0,0 0 0 0 0,1 1-1 0 0,-1-1 1 0 0,0 0 0 0 0,0 0 0 0 0,1 1-1 0 0,-1-1 1 0 0,0 0 0 0 0,0 1 0 0 0,0-1-1 0 0,0 0 1 0 0,0 0 0 0 0,0 1 0 0 0,0-1 0 0 0,0 0-1 0 0,0 0 1 0 0,0 1 0 0 0,0-1 0 0 0,-1 0-1 0 0,1 0 1 0 0,0 1 0 0 0,0-1 0 0 0,-1 0-1 0 0,1 1 1 0 0,0-1 0 0 0,-1 0 0 0 0,1 1-1 0 0,-1-1 1 0 0,1 1 0 0 0,-1-1 0 0 0,1 1-1 0 0,-1-1 1 0 0,0 1 0 0 0,1-1 0 0 0,-1 1-1 0 0,1-1 1 0 0,-1 1 0 0 0,0 0 0 0 0,1-1-1 0 0,-1 1 1 0 0,0 0 0 0 0,0 0 0 0 0,1-1-1 0 0,-1 1 1 0 0,0 0 0 0 0,0 0 0 0 0,1 0-1 0 0,-1 0 1 0 0,0 0 0 0 0,0 0 0 0 0,1 0-1 0 0,-1 0 1 0 0,0 0 0 0 0,1 1 0 0 0,-1-1-1 0 0,0 0 1 0 0,0 0 0 0 0,1 1 0 0 0,-1-1-1 0 0,0 0 1 0 0,1 1 0 0 0,-1-1 0 0 0,1 1-1 0 0,-1-1-156 0 0,-9 6 488 0 0,0 0-1 0 0,1 1 1 0 0,-1 0-1 0 0,1 1 0 0 0,1-1 1 0 0,0 2-1 0 0,0-1 1 0 0,0 1-1 0 0,1 0 0 0 0,1 1 1 0 0,-1 0-1 0 0,2 0 1 0 0,-1 0-1 0 0,1 1 0 0 0,1-1 1 0 0,-1 6-488 0 0,3 44 801 0 0,2-59-798 0 0,1 0 0 0 0,-1 1 1 0 0,1-1-1 0 0,0 0 0 0 0,-1 0 1 0 0,1 0-1 0 0,0 0 0 0 0,0 0 1 0 0,0 0-1 0 0,0 0 1 0 0,0 0-1 0 0,0 0 0 0 0,0 0 1 0 0,0 0-1 0 0,0-1 0 0 0,0 1 1 0 0,0 0-1 0 0,1-1 0 0 0,-1 1 1 0 0,0-1-1 0 0,1 1 1 0 0,-1-1-1 0 0,0 0 0 0 0,0 0 1 0 0,1 1-1 0 0,-1-1 0 0 0,0 0 1 0 0,1 0-1 0 0,-1 0 0 0 0,0 0 1 0 0,1-1-1 0 0,-1 1 1 0 0,0 0-1 0 0,1 0 0 0 0,-1-1 1 0 0,0 1-1 0 0,1-1 0 0 0,-1 1 1 0 0,0-1-1 0 0,0 0 0 0 0,0 1 1 0 0,0-1-1 0 0,1 0-3 0 0,7-6 3 0 0,0 0 0 0 0,0 0 0 0 0,0 0-1 0 0,-1-1 1 0 0,0-1 0 0 0,0 1 0 0 0,-1-1-1 0 0,-1-1 1 0 0,1 1 0 0 0,-1-1 0 0 0,3-9-3 0 0,37-75-1719 0 0,-35 178 1358 0 0,-9-80 329 0 0,1 1-1 0 0,0-1 1 0 0,0 0 0 0 0,1 1 0 0 0,-1-1 0 0 0,1-1-1 0 0,0 1 1 0 0,0 0 0 0 0,0-1 0 0 0,0 0 0 0 0,0 0-1 0 0,1 0 1 0 0,0-1 0 0 0,-1 1 0 0 0,1-1 0 0 0,0 0-1 0 0,4 0 33 0 0,30 1-6204 0 0,-30-5 965 0 0</inkml:trace>
  <inkml:trace contextRef="#ctx0" brushRef="#br0" timeOffset="1333.929">1819 325 9671 0 0,'-2'3'321'0'0,"0"1"1"0"0,1-1-1 0 0,-1 1 0 0 0,1 0 0 0 0,-1-1 0 0 0,1 1 0 0 0,0 0 0 0 0,0 0 1 0 0,1 0-1 0 0,-1 0 0 0 0,1 0 0 0 0,0 0 0 0 0,0 0 0 0 0,0 0 0 0 0,1 0 0 0 0,-1 0 1 0 0,1 0-1 0 0,0 0 0 0 0,0-1 0 0 0,2 5-321 0 0,-3-4 155 0 0,1 0 0 0 0,0 0 0 0 0,0 0 0 0 0,0-1 0 0 0,1 1 0 0 0,-1 0-1 0 0,1 0 1 0 0,0-1 0 0 0,0 1 0 0 0,1-1 0 0 0,-1 1 0 0 0,1-1 0 0 0,-1 0 0 0 0,1 0 0 0 0,0 0 0 0 0,0 0 0 0 0,0-1 0 0 0,1 1 0 0 0,-1-1 0 0 0,1 0-1 0 0,-1 0 1 0 0,1 0 0 0 0,0 0 0 0 0,-1-1 0 0 0,3 1-155 0 0,-2-3-159 0 0,0 0 0 0 0,0 0-1 0 0,0 0 1 0 0,0 0 0 0 0,-1-1-1 0 0,1 0 1 0 0,0 1 0 0 0,-1-2-1 0 0,1 1 1 0 0,-1 0 0 0 0,0-1 0 0 0,0 1-1 0 0,1-1 1 0 0,-2 0 0 0 0,1 0-1 0 0,0 0 1 0 0,-1 0 0 0 0,1-1 0 0 0,-1 1-1 0 0,0-1 1 0 0,2-3 159 0 0,-3 7-41 0 0,0-1 0 0 0,1 1 0 0 0,-1 0 0 0 0,0 0 0 0 0,1 0-1 0 0,-1-1 1 0 0,1 1 0 0 0,-1 1 0 0 0,0-1 0 0 0,1 0 0 0 0,-1 0 0 0 0,0 0 0 0 0,1 1 0 0 0,-1-1 0 0 0,0 1 0 0 0,1-1 0 0 0,-1 1-1 0 0,0-1 1 0 0,0 1 0 0 0,1 0 0 0 0,-1 0 0 0 0,0-1 0 0 0,0 1 0 0 0,0 0 0 0 0,0 0 0 0 0,0 0 0 0 0,0 0 0 0 0,0 0 0 0 0,0 0-1 0 0,-1 1 1 0 0,1-1 0 0 0,0 0 0 0 0,-1 0 0 0 0,1 1 0 0 0,-1-1 0 0 0,1 0 0 0 0,-1 1 0 0 0,0-1 0 0 0,1 0 0 0 0,-1 2 41 0 0,4 3-60 0 0,2 3 257 0 0,-2-2 18 0 0,0-1-1 0 0,1 1 0 0 0,-1-1 1 0 0,1 0-1 0 0,1 0 1 0 0,-1-1-1 0 0,1 1 1 0 0,0-1-1 0 0,0 0 1 0 0,0-1-1 0 0,4 2-214 0 0,-6-6 3 0 0,0 1 1 0 0,0-1-1 0 0,0-1 0 0 0,0 1 0 0 0,1-1 0 0 0,-1 1 1 0 0,0-1-1 0 0,0 0 0 0 0,-1-1 0 0 0,1 1 1 0 0,0-1-1 0 0,0 0 0 0 0,-1 0 0 0 0,1 0 0 0 0,-1 0 1 0 0,1 0-1 0 0,-1-1 0 0 0,0 1 0 0 0,0-1 0 0 0,0 0 1 0 0,0 0-1 0 0,-1 0 0 0 0,1-1 0 0 0,-1 1 0 0 0,0-1 1 0 0,0 1-1 0 0,0-1 0 0 0,0 0 0 0 0,0 0 0 0 0,0-3-3 0 0,10-11-986 0 0,-6 57-262 0 0,-6-27 1266 0 0,1 6 2 0 0,-2-11 88 0 0,1 0 0 0 0,-1-1 0 0 0,2 1 0 0 0,-1 0 0 0 0,1 0 0 0 0,0-1 0 0 0,0 1 0 0 0,1-1 0 0 0,0 1 0 0 0,0-1 0 0 0,1 0 0 0 0,-1 1 0 0 0,1-1 0 0 0,1 0 0 0 0,-1-1 0 0 0,1 1 0 0 0,0-1 0 0 0,4 5-108 0 0,24 9-365 0 0,-16-16-4296 0 0,-5-3-625 0 0</inkml:trace>
  <inkml:trace contextRef="#ctx0" brushRef="#br0" timeOffset="1490.601">2127 207 11975 0 0,'-7'-4'1064'0'0,"2"1"-848"0"0,2 2-216 0 0,2-1 0 0 0,2 2 704 0 0,-1-1 96 0 0,-2-3 16 0 0,-1-2 8 0 0,1 0-208 0 0,1-1-40 0 0,4 0 0 0 0,2 0-8 0 0,3 3-448 0 0,2 1-120 0 0,2 2 0 0 0,2 4-5008 0 0,1 2-1040 0 0</inkml:trace>
  <inkml:trace contextRef="#ctx0" brushRef="#br0" timeOffset="1744.209">2541 398 7367 0 0,'-43'1'6587'0'0,"-10"41"-4479"0"0,47-34-1976 0 0,1 0 0 0 0,1 0 0 0 0,0 0 1 0 0,0 0-1 0 0,0 1 0 0 0,1 0 0 0 0,0-1 0 0 0,1 1 0 0 0,0 0 0 0 0,0 0 1 0 0,0 8-133 0 0,2-13 39 0 0,-1-1 1 0 0,1 1 0 0 0,0-1 0 0 0,0 1 0 0 0,0-1 0 0 0,1 0 0 0 0,-1 1-1 0 0,1-1 1 0 0,0 1 0 0 0,0-1 0 0 0,0 0 0 0 0,0 0 0 0 0,0 0 0 0 0,1 1 0 0 0,-1-1-1 0 0,1 0 1 0 0,0-1 0 0 0,0 1 0 0 0,0 0 0 0 0,0 0 0 0 0,1-1 0 0 0,-1 0-1 0 0,1 1 1 0 0,-1-1 0 0 0,1 0 0 0 0,0 0 0 0 0,0 0 0 0 0,0-1 0 0 0,0 1-1 0 0,0-1 1 0 0,0 1 0 0 0,3-1-40 0 0,-1 0-39 0 0,1 0 0 0 0,-1 0 0 0 0,0-1 0 0 0,1 0-1 0 0,-1 0 1 0 0,1-1 0 0 0,-1 0 0 0 0,0 0 0 0 0,0 0 0 0 0,1 0-1 0 0,-1-1 1 0 0,0 0 0 0 0,0 0 0 0 0,0 0 0 0 0,0-1 0 0 0,3-1 39 0 0,11-9-670 0 0</inkml:trace>
  <inkml:trace contextRef="#ctx0" brushRef="#br0" timeOffset="1996.071">2447 166 11519 0 0,'-8'-3'1024'0'0,"3"2"-824"0"0,2 2-200 0 0,3 1 0 0 0,1-2 952 0 0,-1 1 144 0 0,0 0 32 0 0,0 1 8 0 0,0-1-672 0 0,4 3-136 0 0,3 0-24 0 0,-7-4-8 0 0,24 12-376 0 0,-9-3-80 0 0,3-1-8 0 0,0 3-4664 0 0,1 2-936 0 0</inkml:trace>
  <inkml:trace contextRef="#ctx0" brushRef="#br0" timeOffset="2250.093">2678 444 7831 0 0,'5'-2'617'0'0,"0"0"0"0"0,-1 0 1 0 0,1-1-1 0 0,0 1 0 0 0,-1-1 0 0 0,1 0 0 0 0,-1-1 0 0 0,0 1 0 0 0,0-1 0 0 0,0 0 0 0 0,-1 0 0 0 0,3-2-617 0 0,-5 4 98 0 0,7-4 229 0 0,-1-1 1 0 0,0-1-1 0 0,0 1 1 0 0,-1-1 0 0 0,0-1-1 0 0,0 1 1 0 0,-1-1-1 0 0,0 0 1 0 0,-1 0-1 0 0,0 0 1 0 0,0-1-1 0 0,-1 1 1 0 0,0-1-1 0 0,0-4-327 0 0,-2 13 7 0 0,-1 0 0 0 0,0 0 0 0 0,0 1 0 0 0,0-1 0 0 0,0 0 0 0 0,0 0 0 0 0,0 0 0 0 0,0 0 0 0 0,0 0 0 0 0,0 0 0 0 0,0 0 0 0 0,0 0 0 0 0,-1 0 0 0 0,1 0 0 0 0,0 0 0 0 0,-1 1 0 0 0,1-1 0 0 0,-1 0 0 0 0,1 0 0 0 0,-1 0 0 0 0,1 0 0 0 0,-1 1 0 0 0,1-1 0 0 0,-1 0 0 0 0,0 1 0 0 0,1-1 0 0 0,-1 0 0 0 0,0 1 0 0 0,0-1 0 0 0,1 1 0 0 0,-1-1 0 0 0,0 1 0 0 0,0 0 0 0 0,0-1 0 0 0,0 1 0 0 0,0 0 0 0 0,0-1 0 0 0,1 1 0 0 0,-1 0 0 0 0,0 0 0 0 0,0 0 0 0 0,0 0 0 0 0,0 0 0 0 0,0 0-1 0 0,0 0 1 0 0,0 0 0 0 0,0 0 0 0 0,0 1 0 0 0,0-1-7 0 0,-43 22 297 0 0,37-15-232 0 0,1-1 0 0 0,0 1 1 0 0,0 0-1 0 0,0 1 0 0 0,1-1 0 0 0,0 1 1 0 0,1 0-1 0 0,-1 1 0 0 0,2-1 0 0 0,-1 1 1 0 0,1 0-1 0 0,0-1 0 0 0,1 1 0 0 0,0 1-65 0 0,1-5 12 0 0,1 0-1 0 0,-1 0 1 0 0,1-1-1 0 0,0 1 1 0 0,0 0-1 0 0,1 0 0 0 0,-1-1 1 0 0,1 1-1 0 0,0 0 1 0 0,0-1-1 0 0,1 1 0 0 0,-1-1 1 0 0,1 1-1 0 0,0-1 1 0 0,0 0-1 0 0,1 0 1 0 0,-1 0-1 0 0,1 0 0 0 0,0 0 1 0 0,0 0-1 0 0,0-1 1 0 0,1 1-1 0 0,-1-1 0 0 0,1 0 1 0 0,0 0-1 0 0,-1 0 1 0 0,1-1-1 0 0,1 1-11 0 0,2 1-69 0 0,0-1-1 0 0,0 0 1 0 0,0 0-1 0 0,0-1 1 0 0,1 0-1 0 0,-1 0 1 0 0,1-1-1 0 0,-1 1 1 0 0,1-2-1 0 0,0 1 1 0 0,-1-1-1 0 0,3 0 70 0 0,59-8-4126 0 0,-49 4-2114 0 0</inkml:trace>
  <inkml:trace contextRef="#ctx0" brushRef="#br0" timeOffset="2501.564">3040 375 5983 0 0,'-3'1'399'0'0,"1"-1"0"0"0,0 1-1 0 0,-1 0 1 0 0,1 1-1 0 0,0-1 1 0 0,0 0-1 0 0,0 1 1 0 0,0-1-1 0 0,0 1 1 0 0,0-1 0 0 0,0 1-1 0 0,0 0 1 0 0,1 0-1 0 0,-1 0 1 0 0,1 0-1 0 0,-1 0 1 0 0,1 0 0 0 0,0 0-1 0 0,0 1 1 0 0,0-1-1 0 0,0 0 1 0 0,0 1-1 0 0,0-1 1 0 0,1 1 0 0 0,-1-1-1 0 0,1 0 1 0 0,0 1-1 0 0,0 0-398 0 0,-1 3 191 0 0,0-1 0 0 0,0 1 0 0 0,1-1 0 0 0,0 1 0 0 0,0 0 0 0 0,1-1 0 0 0,-1 1-1 0 0,1-1 1 0 0,1 1 0 0 0,-1-1 0 0 0,1 0 0 0 0,0 1 0 0 0,0-1 0 0 0,0 0 0 0 0,1 0 0 0 0,-1 0 0 0 0,1-1 0 0 0,1 1-1 0 0,-1-1 1 0 0,0 1 0 0 0,1-1 0 0 0,2 1-191 0 0,-4-4-42 0 0,0-1 0 0 0,1 0 1 0 0,-1 0-1 0 0,1 0 0 0 0,-1 0 0 0 0,1 0 0 0 0,-1 0 0 0 0,1-1 1 0 0,-1 1-1 0 0,1-1 0 0 0,-1 0 0 0 0,1 1 0 0 0,-1-1 0 0 0,0 0 1 0 0,0-1-1 0 0,1 1 0 0 0,-1 0 0 0 0,0-1 0 0 0,0 1 0 0 0,0-1 1 0 0,-1 1-1 0 0,1-1 0 0 0,0 0 0 0 0,0 0 42 0 0,8-6-396 0 0,-9 7 335 0 0,0 0-1 0 0,0 0 1 0 0,0-1 0 0 0,0 1-1 0 0,0 0 1 0 0,0 0 0 0 0,1 0-1 0 0,-1 1 1 0 0,0-1 0 0 0,1 0-1 0 0,-1 0 1 0 0,1 1-1 0 0,-1-1 1 0 0,0 1 0 0 0,1-1-1 0 0,-1 1 1 0 0,1 0 0 0 0,-1-1-1 0 0,1 1 1 0 0,0 0 0 0 0,-1 0-1 0 0,1 0 1 0 0,-1 0-1 0 0,1 0 1 0 0,-1 1 0 0 0,1-1-1 0 0,-1 0 1 0 0,1 1 0 0 0,-1-1-1 0 0,1 1 1 0 0,-1-1 0 0 0,1 1-1 0 0,-1 0 1 0 0,0 0-1 0 0,0 0 1 0 0,1-1 0 0 0,-1 1-1 0 0,0 0 1 0 0,0 1 0 0 0,0-1-1 0 0,0 0 1 0 0,1 1 61 0 0,14 66-63 0 0,-16-61 327 0 0,1 1 0 0 0,0-1 0 0 0,1 1 0 0 0,-1-1-1 0 0,2 1 1 0 0,-1-1 0 0 0,1 0 0 0 0,0 0 0 0 0,0 0 0 0 0,1-1 0 0 0,1 2-264 0 0,-4-6 60 0 0,0-1 1 0 0,0 0 0 0 0,1 1-1 0 0,-1-1 1 0 0,0 0 0 0 0,1 0-1 0 0,-1 0 1 0 0,1 0-1 0 0,-1 0 1 0 0,1-1 0 0 0,0 1-1 0 0,-1 0 1 0 0,1-1-1 0 0,0 1 1 0 0,0-1 0 0 0,-1 0-1 0 0,1 1 1 0 0,0-1-1 0 0,0 0 1 0 0,-1 0 0 0 0,1 0-1 0 0,0 0 1 0 0,0-1 0 0 0,0 1-1 0 0,-1 0 1 0 0,1-1-1 0 0,0 1 1 0 0,-1-1 0 0 0,1 0-1 0 0,0 1 1 0 0,-1-1-1 0 0,1 0 1 0 0,-1 0 0 0 0,1 0-1 0 0,-1 0 1 0 0,1-1-61 0 0,44-47-2653 0 0,-40 40-2248 0 0,-1 0-1494 0 0</inkml:trace>
  <inkml:trace contextRef="#ctx0" brushRef="#br0" timeOffset="2894.935">3254 227 10135 0 0,'-55'-18'9367'0'0,"60"32"-8664"0"0,20 12-3715 0 0,-14-14-3278 0 0</inkml:trace>
  <inkml:trace contextRef="#ctx0" brushRef="#br0" timeOffset="3302.621">3399 462 5983 0 0,'5'2'341'0'0,"0"0"-1"0"0,0 0 1 0 0,0-1-1 0 0,0 1 1 0 0,0-1-1 0 0,1 0 1 0 0,-1-1-1 0 0,0 1 1 0 0,1-1-1 0 0,-1 0 1 0 0,1-1-1 0 0,-1 1 1 0 0,0-1-1 0 0,1 0 1 0 0,-1 0-1 0 0,0 0 1 0 0,0-1-1 0 0,0 0 1 0 0,0 0-1 0 0,3-2-340 0 0,-7 4 6 0 0,14-5 478 0 0,1-1 0 0 0,-1-1 0 0 0,0 0 0 0 0,0-1 0 0 0,-1 0 0 0 0,0-1 0 0 0,-1-1 0 0 0,0 0 0 0 0,0-1 0 0 0,-1 0 0 0 0,1-3-484 0 0,-10 12 29 0 0,-1 0 0 0 0,0 0 0 0 0,0-1-1 0 0,0 1 1 0 0,0-1 0 0 0,-1 1 0 0 0,1-1 0 0 0,-1 0 0 0 0,1 0-1 0 0,-1 1 1 0 0,0-1 0 0 0,0 0 0 0 0,0 0 0 0 0,-1 0-1 0 0,1 0 1 0 0,-1-1 0 0 0,1 1 0 0 0,-1 0 0 0 0,0 0 0 0 0,0 0-1 0 0,-1 0 1 0 0,1 0 0 0 0,-1 0 0 0 0,1 0 0 0 0,-1 0-1 0 0,0 0 1 0 0,0 0 0 0 0,0 0 0 0 0,-1 0 0 0 0,1 0 0 0 0,-1 1-1 0 0,1-1 1 0 0,-1 0 0 0 0,0 1 0 0 0,0 0 0 0 0,0-1-1 0 0,0 1 1 0 0,-1 0 0 0 0,1 0 0 0 0,0 0 0 0 0,-1 0 0 0 0,0 1-1 0 0,1-1 1 0 0,-2 0-29 0 0,-3 0 82 0 0,0 1-1 0 0,-1-1 1 0 0,1 1 0 0 0,-1 1-1 0 0,1-1 1 0 0,-1 1-1 0 0,1 1 1 0 0,-1-1 0 0 0,1 1-1 0 0,-1 1 1 0 0,1-1-1 0 0,0 1 1 0 0,-1 0 0 0 0,1 1-1 0 0,0 0 1 0 0,1 0 0 0 0,-1 1-1 0 0,0-1 1 0 0,1 1-1 0 0,0 1 1 0 0,0-1 0 0 0,0 1-1 0 0,1 0 1 0 0,-1 1-1 0 0,1-1 1 0 0,0 1 0 0 0,1 0-1 0 0,-1 0 1 0 0,1 0-1 0 0,1 1 1 0 0,-1 0 0 0 0,1-1-1 0 0,0 1 1 0 0,0 2-82 0 0,-1 1 51 0 0,1 1 1 0 0,0 0-1 0 0,1 0 1 0 0,0 0 0 0 0,0 0-1 0 0,1 0 1 0 0,1 0-1 0 0,0 1 1 0 0,0-1-1 0 0,1 0 1 0 0,1 0-1 0 0,0 0 1 0 0,0 0 0 0 0,1 0-1 0 0,1 0 1 0 0,0-1-1 0 0,0 1 1 0 0,1-1-1 0 0,0 0 1 0 0,1 0-1 0 0,0-1 1 0 0,3 4-52 0 0,2 1 45 0 0,0 0 1 0 0,0-1-1 0 0,1-1 0 0 0,1 0 1 0 0,0-1-1 0 0,1 0 1 0 0,0-1-1 0 0,0 0 0 0 0,1-1 1 0 0,0-1-1 0 0,1-1 0 0 0,0 0 1 0 0,0-1-1 0 0,6 1-45 0 0,-8-3-95 0 0,0-1 0 0 0,1 0 1 0 0,-1-1-1 0 0,1 0 0 0 0,-1-2 0 0 0,1 0 0 0 0,0 0 0 0 0,-1-1 1 0 0,1-1-1 0 0,-1 0 0 0 0,1-2 0 0 0,-1 1 0 0 0,0-1 0 0 0,0-1 0 0 0,1-2 95 0 0,9-5-8073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7:0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2303 0 0,'-1'44'5408'0'0,"2"18"-2225"0"0,-3-1 0 0 0,-8 50-3183 0 0,4-46 1201 0 0,10-20 303 0 0,17-65-533 0 0,-20 18-901 0 0,34-64 353 0 0,-20 34-403 0 0,2 1-1 0 0,1 1 0 0 0,1 0 1 0 0,2 2-1 0 0,3-2-19 0 0,-24 29 0 0 0,0 0 0 0 0,1 1 0 0 0,-1-1 0 0 0,0 0 0 0 0,1 0 0 0 0,-1 1 0 0 0,1-1 0 0 0,-1 1 0 0 0,1-1 0 0 0,-1 0 0 0 0,1 1 0 0 0,-1-1 0 0 0,1 1 0 0 0,0-1 0 0 0,-1 1 0 0 0,1 0 0 0 0,0-1 0 0 0,-1 1 0 0 0,1-1 0 0 0,0 1 0 0 0,-1 0 0 0 0,1 0 0 0 0,0 0 0 0 0,0-1 0 0 0,-1 1 0 0 0,1 0 0 0 0,0 0 0 0 0,0 0 0 0 0,0 0 0 0 0,-1 0 0 0 0,1 0 0 0 0,0 0 0 0 0,0 0 0 0 0,-1 1 0 0 0,1-1 0 0 0,0 0 0 0 0,0 0 0 0 0,-1 1 0 0 0,1-1 0 0 0,0 0 0 0 0,-1 1 0 0 0,1-1 0 0 0,0 1 0 0 0,-1-1 0 0 0,1 1 0 0 0,-1-1 0 0 0,1 1 0 0 0,0-1 0 0 0,-1 1 0 0 0,0-1 0 0 0,1 1 0 0 0,-1 0 0 0 0,1-1 0 0 0,-1 1 0 0 0,0 0 0 0 0,1 0 0 0 0,-1-1 0 0 0,0 1 0 0 0,0 0 0 0 0,72 198 1992 0 0,-72-199-1989 0 0,0 1 0 0 0,1-1 0 0 0,-1 1 0 0 0,0-1 0 0 0,1 1 0 0 0,-1-1 0 0 0,1 1-1 0 0,-1-1 1 0 0,1 1 0 0 0,-1-1 0 0 0,1 0 0 0 0,-1 1 0 0 0,1-1 0 0 0,-1 0 0 0 0,1 1 0 0 0,-1-1 0 0 0,1 0 0 0 0,-1 0-1 0 0,1 0 1 0 0,0 1 0 0 0,-1-1 0 0 0,1 0 0 0 0,-1 0 0 0 0,1 0 0 0 0,0 0 0 0 0,-1 0 0 0 0,1 0 0 0 0,0 0 0 0 0,-1 0-1 0 0,1 0 1 0 0,-1 0 0 0 0,1-1 0 0 0,0 1 0 0 0,-1 0 0 0 0,1 0 0 0 0,-1-1 0 0 0,1 1 0 0 0,-1 0 0 0 0,1-1 0 0 0,-1 1-1 0 0,1 0 1 0 0,-1-1 0 0 0,1 1 0 0 0,-1-1 0 0 0,1 1 0 0 0,-1-1 0 0 0,0 1 0 0 0,1-1 0 0 0,-1 1 0 0 0,0-1 0 0 0,1 1-1 0 0,-1-1 1 0 0,0 1 0 0 0,0-1 0 0 0,0 1 0 0 0,1-1 0 0 0,-1 0 0 0 0,0 1 0 0 0,0-1 0 0 0,0 0-3 0 0,17-41-18 0 0,-16 42 21 0 0,9-26-429 0 0,-6 48-460 0 0,26 78-148 0 0,-4-65-5488 0 0,-19-30 1502 0 0</inkml:trace>
  <inkml:trace contextRef="#ctx0" brushRef="#br0" timeOffset="727.082">415 318 2759 0 0,'-1'-1'147'0'0,"0"1"0"0"0,0 0-1 0 0,0-1 1 0 0,0 1-1 0 0,1 0 1 0 0,-1-1 0 0 0,0 1-1 0 0,0-1 1 0 0,0 1-1 0 0,0-1 1 0 0,1 0-1 0 0,-1 1 1 0 0,0-1 0 0 0,1 0-1 0 0,-1 0 1 0 0,0 1-1 0 0,1-1 1 0 0,-1 0 0 0 0,1 0-1 0 0,0 0 1 0 0,-1 0-1 0 0,1 0 1 0 0,-1 1-1 0 0,1-1 1 0 0,0 0 0 0 0,0 0-1 0 0,0 0 1 0 0,-1 0-1 0 0,1 0 1 0 0,0 0 0 0 0,0 0-1 0 0,0 0 1 0 0,1 0-1 0 0,-1 0 1 0 0,0 0-1 0 0,0 0 1 0 0,0 0 0 0 0,1 0-1 0 0,-1 0 1 0 0,0 0-1 0 0,1 0 1 0 0,-1 1 0 0 0,1-1-1 0 0,-1 0 1 0 0,1 0-1 0 0,-1 0 1 0 0,1 1-1 0 0,0-1 1 0 0,0 0 0 0 0,-1 1-1 0 0,1-1 1 0 0,0 0-1 0 0,0 0-146 0 0,49-32 2696 0 0,-45 30-2530 0 0,2-1-4 0 0,0 0 0 0 0,0-1-1 0 0,-1 0 1 0 0,1 0 0 0 0,-1-1 0 0 0,0 0-1 0 0,0 0 1 0 0,-1 0 0 0 0,1-1 0 0 0,-2 1-1 0 0,1-1 1 0 0,-1-1 0 0 0,0 1 0 0 0,0 0 0 0 0,-1-1-1 0 0,0 0 1 0 0,0 0 0 0 0,0-2-162 0 0,-4 8 25 0 0,1 0 0 0 0,-1 1 0 0 0,1-1 0 0 0,-1 0 1 0 0,1 1-1 0 0,-1-1 0 0 0,0 0 0 0 0,0 1 0 0 0,0-1 0 0 0,0 1 0 0 0,0-1 0 0 0,0 1 1 0 0,0 0-1 0 0,0-1 0 0 0,0 1 0 0 0,-1 0 0 0 0,1 0 0 0 0,-1 0 0 0 0,1 0 0 0 0,-1 0 1 0 0,1 0-1 0 0,-1 0 0 0 0,0 0 0 0 0,1 1 0 0 0,-1-1 0 0 0,0 1 0 0 0,1-1 0 0 0,-1 1 1 0 0,0 0-1 0 0,0 0 0 0 0,1-1 0 0 0,-1 1 0 0 0,0 0 0 0 0,0 1 0 0 0,0-1 0 0 0,1 0 1 0 0,-1 0-1 0 0,0 1 0 0 0,0-1 0 0 0,1 1 0 0 0,-1 0 0 0 0,0-1 0 0 0,1 1 0 0 0,-1 0 1 0 0,1 0-1 0 0,-1 0 0 0 0,1 0 0 0 0,-1 0 0 0 0,1 0 0 0 0,0 0 0 0 0,-1 1-25 0 0,-4 3 117 0 0,0-1-1 0 0,1 1 1 0 0,-1 0-1 0 0,1 1 1 0 0,0-1 0 0 0,1 1-1 0 0,-1 0 1 0 0,1 0-1 0 0,1 0 1 0 0,-1 1-1 0 0,1-1 1 0 0,0 1-1 0 0,0 0 1 0 0,1 0-1 0 0,-1 1-116 0 0,2-4 49 0 0,0 0-1 0 0,0 0 0 0 0,0 0 0 0 0,0 0 0 0 0,1 0 0 0 0,-1 0 0 0 0,1 0 1 0 0,0 0-1 0 0,1 0 0 0 0,-1 0 0 0 0,1 0 0 0 0,-1 0 0 0 0,1-1 0 0 0,0 1 0 0 0,0 0 1 0 0,1 0-1 0 0,-1 0 0 0 0,1-1 0 0 0,0 1 0 0 0,0-1 0 0 0,0 1 0 0 0,1-1 1 0 0,-1 0-1 0 0,1 0 0 0 0,-1 0 0 0 0,1 0 0 0 0,0-1 0 0 0,1 2-48 0 0,-1-3 13 0 0,1 1 0 0 0,-1 0 0 0 0,1-1 0 0 0,-1 1 0 0 0,1-1 0 0 0,-1 0 0 0 0,1-1 0 0 0,0 1 0 0 0,0 0 0 0 0,-1-1 0 0 0,1 0 0 0 0,0 0 0 0 0,0 0 0 0 0,-1 0-1 0 0,1-1 1 0 0,0 0 0 0 0,0 1 0 0 0,-1-1 0 0 0,1 0 0 0 0,-1-1 0 0 0,4-1-13 0 0,71-41-396 0 0,-72 39 276 0 0,45-30-3836 0 0,-34 24-2148 0 0</inkml:trace>
  <inkml:trace contextRef="#ctx0" brushRef="#br0" timeOffset="1201.42">822 88 4431 0 0,'0'-9'-657'0'0,"0"-4"7284"0"0,8 25-1623 0 0,33 161-1314 0 0,-41-173-3690 0 0,0 1 0 0 0,0-1 0 0 0,0 1 0 0 0,0-1 0 0 0,0 1 0 0 0,1-1 0 0 0,-1 1 0 0 0,0-1 0 0 0,0 0 0 0 0,1 1 0 0 0,-1-1 0 0 0,0 1 0 0 0,1-1 0 0 0,-1 0 0 0 0,0 1 0 0 0,1-1 0 0 0,-1 0 0 0 0,1 1 0 0 0,-1-1 0 0 0,1 0 0 0 0,-1 0 0 0 0,1 1 0 0 0,-1-1 0 0 0,0 0 0 0 0,1 0 0 0 0,-1 0 0 0 0,1 0 0 0 0,-1 1 0 0 0,1-1 0 0 0,-1 0 0 0 0,1 0 0 0 0,0 0 0 0 0,-1 0 0 0 0,1 0 0 0 0,-1 0 0 0 0,1-1 0 0 0,-1 1 0 0 0,1 0 0 0 0,-1 0 0 0 0,1 0 0 0 0,-1 0 0 0 0,0-1 0 0 0,1 1 0 0 0,-1 0 0 0 0,1 0 0 0 0,-1-1 0 0 0,1 1 0 0 0,-1 0 0 0 0,0-1 0 0 0,1 1 0 0 0,-1 0 0 0 0,0-1 0 0 0,1 1 0 0 0,-1-1 0 0 0,1 1 0 0 0,19-28 0 0 0,-17 25 0 0 0,10-18-67 0 0,1 1 0 0 0,1 0 0 0 0,0 2 0 0 0,2 0 1 0 0,12-11 66 0 0,-29 28-1 0 0,1 0 1 0 0,-1 1 0 0 0,1-1-1 0 0,-1 0 1 0 0,1 0 0 0 0,-1 0-1 0 0,1 0 1 0 0,0 0-1 0 0,0 1 1 0 0,0-1 0 0 0,-1 0-1 0 0,1 1 1 0 0,0-1 0 0 0,0 1-1 0 0,0-1 1 0 0,0 1 0 0 0,0-1-1 0 0,0 1 1 0 0,0-1 0 0 0,0 1-1 0 0,0 0 1 0 0,0 0 0 0 0,0 0-1 0 0,0-1 1 0 0,0 1 0 0 0,0 0-1 0 0,0 0 1 0 0,0 0 0 0 0,0 1-1 0 0,0-1 1 0 0,1 0 0 0 0,-1 0-1 0 0,0 1 1 0 0,0-1 0 0 0,0 0-1 0 0,0 1 1 0 0,0-1 0 0 0,-1 1-1 0 0,1-1 1 0 0,0 1 0 0 0,0 0-1 0 0,0-1 1 0 0,0 1 0 0 0,0 0-1 0 0,-1-1 1 0 0,1 1 0 0 0,0 0-1 0 0,-1 0 1 0 0,1 0 0 0 0,-1 0-1 0 0,1 0 1 0 0,16 169 1472 0 0,-17-169-1462 0 0,-1-1 0 0 0,1 1 1 0 0,0 0-1 0 0,0 0 0 0 0,0 0 0 0 0,1-1 0 0 0,-1 1 0 0 0,0 0 0 0 0,0 0 0 0 0,0-1 1 0 0,1 1-1 0 0,-1 0 0 0 0,0-1 0 0 0,1 1 0 0 0,-1 0 0 0 0,0-1 0 0 0,1 1 0 0 0,-1 0 0 0 0,1-1 1 0 0,-1 1-1 0 0,1-1 0 0 0,-1 1 0 0 0,1-1 0 0 0,-1 1 0 0 0,1-1 0 0 0,0 1 0 0 0,-1-1 1 0 0,1 0-1 0 0,0 1 0 0 0,-1-1 0 0 0,1 0 0 0 0,0 0 0 0 0,0 1 0 0 0,-1-1 0 0 0,1 0 1 0 0,0 0-1 0 0,0 0 0 0 0,-1 0 0 0 0,1 0 0 0 0,0 0 0 0 0,0 0 0 0 0,-1 0 0 0 0,1 0 1 0 0,0 0-1 0 0,0 0 0 0 0,-1-1 0 0 0,1 1 0 0 0,0 0 0 0 0,0-1 0 0 0,-1 1 0 0 0,1 0 0 0 0,0-1 1 0 0,-1 1-1 0 0,1-1 0 0 0,-1 1 0 0 0,1-1 0 0 0,-1 1 0 0 0,1-1 0 0 0,-1 1 0 0 0,1-1-10 0 0,34-40 57 0 0,-33 39-85 0 0,29-45-169 0 0,-19 28-11 0 0,0 1 0 0 0,1 0 1 0 0,1 1-1 0 0,1 0 0 0 0,6-5 208 0 0,-21 22-8 0 0,1-1 0 0 0,-1 1 0 0 0,1-1 0 0 0,-1 1 0 0 0,1-1-1 0 0,-1 1 1 0 0,1-1 0 0 0,-1 1 0 0 0,1 0 0 0 0,-1-1 0 0 0,1 1 0 0 0,0 0 0 0 0,-1-1 0 0 0,1 1-1 0 0,-1 0 1 0 0,1 0 0 0 0,0-1 0 0 0,-1 1 0 0 0,1 0 0 0 0,0 0 0 0 0,-1 0 0 0 0,1 0 0 0 0,0 0-1 0 0,-1 0 1 0 0,1 0 0 0 0,0 0 0 0 0,0 0 0 0 0,-1 0 0 0 0,1 1 0 0 0,0-1 0 0 0,-1 0-1 0 0,1 0 1 0 0,-1 1 0 0 0,1-1 0 0 0,0 0 0 0 0,-1 1 0 0 0,1-1 0 0 0,-1 0 0 0 0,1 1 0 0 0,-1-1-1 0 0,1 1 1 0 0,-1-1 0 0 0,1 1 0 0 0,-1-1 0 0 0,1 1 8 0 0,10 34-13 0 0,-6-19 18 0 0,-3-9-69 0 0,0-1 1 0 0,1 0-1 0 0,0 0 0 0 0,0 0 1 0 0,0-1-1 0 0,1 1 1 0 0,0-1-1 0 0,0 0 0 0 0,1 0 1 0 0,-1 0-1 0 0,1 0 0 0 0,0-1 1 0 0,0 0-1 0 0,0 0 1 0 0,1 0-1 0 0,0-1 0 0 0,-1 0 1 0 0,1 0-1 0 0,0 0 0 0 0,0-1 1 0 0,1 0-1 0 0,-1 0 1 0 0,0 0-1 0 0,1-1 0 0 0,0 0 1 0 0,-1 0-1 0 0,1-1 1 0 0,4 0 63 0 0,42-6-4399 0 0,-36 1-528 0 0</inkml:trace>
  <inkml:trace contextRef="#ctx0" brushRef="#br0" timeOffset="1517.976">1700 120 5527 0 0,'-16'6'3410'0'0,"-62"49"4852"0"0,71-49-8034 0 0,0 1-1 0 0,0 0 0 0 0,1 0 0 0 0,0 0 0 0 0,0 1 1 0 0,1-1-1 0 0,0 1 0 0 0,0 1 0 0 0,1-1 1 0 0,0 1-1 0 0,0 0 0 0 0,1 0 0 0 0,0 0 1 0 0,0 1-228 0 0,4-10 1 0 0,-1 0 1 0 0,0 0-1 0 0,1 0 1 0 0,-1 0-1 0 0,0 0 1 0 0,1 0-1 0 0,-1 0 1 0 0,0 0-1 0 0,1 0 1 0 0,-1 0-1 0 0,0 0 1 0 0,1 0-1 0 0,-1 0 1 0 0,0 0-1 0 0,1 1 1 0 0,-1-1-1 0 0,0 0 1 0 0,1 0-1 0 0,-1 0 1 0 0,0 0-1 0 0,1 1 1 0 0,-1-1-1 0 0,0 0 1 0 0,0 0-1 0 0,1 1 1 0 0,-1-1-1 0 0,0 0 1 0 0,0 0-1 0 0,0 1 1 0 0,1-1-1 0 0,-1 0 1 0 0,0 1-1 0 0,0-1 1 0 0,0 0-1 0 0,0 1 1 0 0,0-1-1 0 0,0 0 1 0 0,0 1-1 0 0,0-1 1 0 0,1 0-1 0 0,-1 1 1 0 0,0-1-1 0 0,-1 0 1 0 0,1 1-1 0 0,0-1 1 0 0,0 0-1 0 0,0 1 1 0 0,0-1 0 0 0,0 1-1 0 0,0-1 1 0 0,0 0-3 0 0,20-26-62 0 0,-20 25 60 0 0,1-1-1 0 0,-1 1 1 0 0,1-1 0 0 0,-1 1 0 0 0,1-1 0 0 0,0 1-1 0 0,0-1 1 0 0,0 1 0 0 0,0 0 0 0 0,0-1-1 0 0,0 1 1 0 0,0 0 0 0 0,0 0 0 0 0,1 0 0 0 0,-1 0-1 0 0,0 0 1 0 0,1 0 0 0 0,-1 0 0 0 0,0 0-1 0 0,1 1 1 0 0,-1-1 0 0 0,1 1 0 0 0,-1-1 0 0 0,1 1-1 0 0,0-1 1 0 0,-1 1 0 0 0,1 0 0 0 0,0 0-1 0 0,-1-1 1 0 0,1 1 0 0 0,-1 1 0 0 0,1-1 0 0 0,0 0-1 0 0,-1 0 1 0 0,1 0 0 0 0,0 1 0 0 0,-1-1-1 0 0,1 1 1 0 0,-1 0 0 0 0,1-1 0 0 0,-1 1 0 0 0,1 0-1 0 0,-1 0 1 0 0,0 0 0 0 0,1 0 0 0 0,-1 0-1 0 0,0 0 1 0 0,0 0 3 0 0,6 8 19 0 0,0 0 0 0 0,0-1 1 0 0,1 0-1 0 0,0 0 0 0 0,0 0 0 0 0,1-1 0 0 0,0-1 0 0 0,0 1 0 0 0,1-1 0 0 0,0-1 0 0 0,0 0 1 0 0,0 0-1 0 0,0-1 0 0 0,1-1 0 0 0,0 1 0 0 0,0-2 0 0 0,0 0 0 0 0,0 0-19 0 0,-2-2-60 0 0,1 0-1 0 0,0-1 1 0 0,0 0 0 0 0,-1 0-1 0 0,1-1 1 0 0,-1-1-1 0 0,1 1 1 0 0,-1-2-1 0 0,0 1 1 0 0,0-1 0 0 0,0 0-1 0 0,-1-1 1 0 0,0 0-1 0 0,1-1 1 0 0,-2 0 0 0 0,4-3 60 0 0,6-7-874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5:16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6957 956 455 0 0,'29'-30'4764'0'0,"-28"28"-4481"0"0,-1 1 0 0 0,1 0 0 0 0,0-1 0 0 0,0 0 0 0 0,-1 1 0 0 0,1-1 0 0 0,-1 1 0 0 0,1-1 0 0 0,-1 0-1 0 0,0 1 1 0 0,0-1 0 0 0,0 1 0 0 0,0-1 0 0 0,0 0 0 0 0,0 1 0 0 0,0-1 0 0 0,0 0 0 0 0,-1 1 0 0 0,1-1-1 0 0,0 0 1 0 0,-1 1 0 0 0,0-1 0 0 0,1 1 0 0 0,-2-2-283 0 0,-20-36 2358 0 0,9 24-1803 0 0,-1 0-1 0 0,-1 1 0 0 0,0 1 0 0 0,-1 0 1 0 0,-1 2-1 0 0,0 0 0 0 0,-3-1-554 0 0,-1-2 542 0 0,-50-28 148 0 0,-3 4 1 0 0,-2 2-1 0 0,-12 0-690 0 0,42 16 147 0 0,-50-16 388 0 0,-2 5 0 0 0,-9 1-535 0 0,-66-20 378 0 0,83 23-205 0 0,0 3 1 0 0,-33 0-174 0 0,-428-73 141 0 0,372 60-141 0 0,-251-42 0 0 0,60 45-14 0 0,-58 16 14 0 0,209 10-2 0 0,-174-21 2 0 0,168 9 0 0 0,-156 8 0 0 0,216 17 32 0 0,2 7 0 0 0,-91 20-32 0 0,159-15 0 0 0,-150 28 0 0 0,-141 49 0 0 0,345-82 0 0 0,-42 11 0 0 0,1 4 0 0 0,1 4 0 0 0,2 3 0 0 0,-26 17 0 0 0,42-18 0 0 0,1 3 0 0 0,2 3 0 0 0,2 3 0 0 0,2 2 0 0 0,1 2 0 0 0,-23 29 0 0 0,46-40 0 0 0,1 1 0 0 0,1 2 0 0 0,3 1 0 0 0,1 1 0 0 0,2 2 0 0 0,2 0 0 0 0,1 1 0 0 0,3 1 0 0 0,1 1 0 0 0,2 1 0 0 0,0 12 0 0 0,9-31 0 0 0,1 0 0 0 0,1 1 0 0 0,1 0 0 0 0,2 0 0 0 0,0-1 0 0 0,2 1 0 0 0,1 0 0 0 0,2 0 0 0 0,0-1 0 0 0,2 0 0 0 0,1 0 0 0 0,7 15 0 0 0,122 237-75 0 0,-104-224 82 0 0,2-2 0 0 0,2-1-1 0 0,3-2 1 0 0,25 24-7 0 0,-20-32 38 0 0,2-2 0 0 0,3-2-1 0 0,0-1 1 0 0,3-4 0 0 0,49 26-38 0 0,-96-56 0 0 0,95 50 70 0 0,2-3-1 0 0,33 7-69 0 0,25 1 0 0 0,2-7 0 0 0,132 22 0 0 0,266 47 0 0 0,-237-41 0 0 0,-127-29 0 0 0,70 4 0 0 0,-70-26 0 0 0,189 3 0 0 0,90-18 0 0 0,146-13 64 0 0,-469-6-64 0 0,223-20 0 0 0,210-51 64 0 0,25-38-144 0 0,-234 28 80 0 0,97-49 0 0 0,-347 92-272 0 0,-3-6 0 0 0,98-55 272 0 0,-172 77 16 0 0,-1-3 0 0 0,-1-2 0 0 0,-1-2 0 0 0,-2-2 0 0 0,-2-2 0 0 0,-2-2 0 0 0,-1-1 0 0 0,-2-2 0 0 0,15-26-16 0 0,-42 57 0 0 0,-1-1 0 0 0,-1 0 0 0 0,-1 0 0 0 0,0 0 0 0 0,0-1 0 0 0,-2 0 0 0 0,1 0 0 0 0,-2 0 0 0 0,0-1 0 0 0,-1 0 0 0 0,-1 1 0 0 0,0-1 0 0 0,-1 0 0 0 0,-1 0 0 0 0,-1 0 0 0 0,-2-15 0 0 0,-2 2 18 0 0,-2 1 1 0 0,-2 0-1 0 0,0 0 0 0 0,-2 1 1 0 0,-1 1-1 0 0,-1-1 0 0 0,-1 2 0 0 0,-1 0 1 0 0,-1 1-1 0 0,-2 0 0 0 0,0 2 1 0 0,-1 0-1 0 0,-2 1 0 0 0,-15-13-18 0 0,5 7 114 0 0,1-2 0 0 0,2-1-1 0 0,-22-30-113 0 0,-3-5 61 0 0,-4 2 0 0 0,-2 2-1 0 0,-2 4 1 0 0,-42-29-61 0 0,60 53 17 0 0,-1 2-1 0 0,-1 2 0 0 0,-2 2 1 0 0,0 2-1 0 0,-2 2 0 0 0,0 2 1 0 0,-32-8-17 0 0,20 12-201 0 0,-1 3 1 0 0,0 2-1 0 0,-1 3 1 0 0,0 3-1 0 0,0 2 1 0 0,-1 4-1 0 0,1 2 1 0 0,-7 3 200 0 0,15 1-7999 0 0</inkml:trace>
  <inkml:trace contextRef="#ctx0" brushRef="#br0" timeOffset="110969.546">7024 2839 3223 0 0,'-21'-43'5004'0'0,"22"42"-4906"0"0,0 0 0 0 0,0 0 0 0 0,0 0 0 0 0,0 0 0 0 0,0 1 0 0 0,0-1 0 0 0,1 0 0 0 0,-1 1 0 0 0,0-1 0 0 0,0 1 0 0 0,1-1 0 0 0,-1 1 0 0 0,0-1-1 0 0,1 1 1 0 0,-1 0 0 0 0,1 0 0 0 0,-1 0 0 0 0,0 0 0 0 0,1 0 0 0 0,-1 0 0 0 0,1 0 0 0 0,-1 0 0 0 0,0 1 0 0 0,1-1 0 0 0,-1 0 0 0 0,0 1 0 0 0,1-1 0 0 0,-1 1-1 0 0,0 0 1 0 0,1-1 0 0 0,-1 2-98 0 0,9 2 218 0 0,0 2 0 0 0,0-1 0 0 0,-1 1 0 0 0,0 1 0 0 0,0-1 0 0 0,-1 2 0 0 0,1-1-1 0 0,-2 1 1 0 0,1 0 0 0 0,-1 1 0 0 0,0 0 0 0 0,-1 0 0 0 0,0 0 0 0 0,-1 1 0 0 0,0 0-1 0 0,0 0 1 0 0,-1 0 0 0 0,0 0 0 0 0,-1 1 0 0 0,0 0 0 0 0,-1 0-218 0 0,6 25 451 0 0,-2-1 0 0 0,-2 2 1 0 0,-1-1-1 0 0,-2 0 0 0 0,-3 31-451 0 0,-3 2 637 0 0,3 120 1038 0 0,2-188-1652 0 0,0 3 11 0 0,0 0 0 0 0,0 0-1 0 0,1-1 1 0 0,0 1 0 0 0,-1 0-1 0 0,1-1 1 0 0,0 1 0 0 0,1 0-1 0 0,-1-1 1 0 0,0 1 0 0 0,1-1-1 0 0,0 0 1 0 0,0 0 0 0 0,0 1-1 0 0,2 1-33 0 0,-3-5-33 0 0,0-1-1 0 0,0 1 1 0 0,0 0 0 0 0,-1 0-1 0 0,1-1 1 0 0,0 1-1 0 0,0 0 1 0 0,0-1-1 0 0,-1 1 1 0 0,1-1 0 0 0,0 1-1 0 0,0-1 1 0 0,-1 1-1 0 0,1-1 1 0 0,0 0 0 0 0,-1 1-1 0 0,1-1 1 0 0,-1 0-1 0 0,1 1 1 0 0,-1-1-1 0 0,1 0 1 0 0,-1 0 0 0 0,1 1-1 0 0,-1-1 1 0 0,0 0-1 0 0,0 0 1 0 0,1 0 0 0 0,-1 0-1 0 0,0 0 1 0 0,0 1-1 0 0,0-1 1 0 0,0 0-1 0 0,0 0 1 0 0,0 0 0 0 0,0 0-1 0 0,0 0 1 0 0,0 0-1 0 0,0 0 1 0 0,-1 1 0 0 0,1-1-1 0 0,0 0 1 0 0,-1 0-1 0 0,1 0 1 0 0,0 0-1 0 0,-1 1 1 0 0,1-1 0 0 0,-1 0-1 0 0,0 0 34 0 0,0-5-617 0 0,-1 0-1 0 0,0 0 0 0 0,-1 0 1 0 0,0 0-1 0 0,0 0 0 0 0,0 1 1 0 0,0-1-1 0 0,-1 1 1 0 0,0 0-1 0 0,0 0 0 0 0,0 0 1 0 0,-1 1-1 0 0,0-1 1 0 0,0 1-1 0 0,0 0 0 0 0,0 0 1 0 0,-1 1-1 0 0,1 0 0 0 0,-1 0 1 0 0,0 0-1 0 0,0 1 1 0 0,0-1-1 0 0,0 1 0 0 0,0 1 1 0 0,-1-1-1 0 0,1 1 0 0 0,-5 0 618 0 0,-16 7 504 0 0,26-5-274 0 0,-1-1 0 0 0,1 1 0 0 0,-1 0 0 0 0,1 0 0 0 0,-1 0 0 0 0,1 0 0 0 0,0 0 0 0 0,0 0 0 0 0,-1 0 0 0 0,1 0 0 0 0,0 1 0 0 0,0-1 0 0 0,0 0 0 0 0,0 1 0 0 0,0-1 0 0 0,1 1 0 0 0,-1-1 0 0 0,0 1 0 0 0,1-1 0 0 0,-1 1 0 0 0,1-1 0 0 0,-1 1 0 0 0,1 0 0 0 0,0-1 0 0 0,0 1 0 0 0,0 0 0 0 0,-1-1 0 0 0,2 1 0 0 0,-1 0 0 0 0,0-1 0 0 0,0 1 0 0 0,0 0 0 0 0,1 0-230 0 0,0 2 320 0 0,0 1 1 0 0,0-1-1 0 0,1 0 0 0 0,-1 0 1 0 0,1 0-1 0 0,0 0 1 0 0,0 0-1 0 0,0 0 1 0 0,1 0-1 0 0,-1-1 1 0 0,1 1-1 0 0,0-1 1 0 0,0 0-1 0 0,0 0 0 0 0,1 0 1 0 0,-1 0-1 0 0,1 0 1 0 0,-1-1-1 0 0,1 1 1 0 0,3 0-321 0 0,88 34 2530 0 0,-78-32-2140 0 0,-9-2-260 0 0,-6-2-101 0 0,-1 0 1 0 0,1 0-1 0 0,0-1 0 0 0,0 1 0 0 0,-1 0 1 0 0,1-1-1 0 0,0 1 0 0 0,0-1 0 0 0,0 0 1 0 0,0 1-1 0 0,0-1 0 0 0,0 0 0 0 0,0 0 1 0 0,0 0-1 0 0,-1-1 0 0 0,1 1 0 0 0,0 0 1 0 0,0-1-1 0 0,0 1 0 0 0,0-1 0 0 0,0 1 1 0 0,-1-1-1 0 0,1 0 0 0 0,0 0 0 0 0,0 0 1 0 0,-1 0-1 0 0,1-1-29 0 0,110-150-1256 0 0,-88 125-3575 0 0,3 0-1585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0:0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6911 0 0,'-2'32'3786'0'0,"2"33"-3950"0"0,-4 0 1 0 0,-9 49 163 0 0,11-94 644 0 0,8-32 912 0 0,1-13-1196 0 0,2 0-1 0 0,1 1 1 0 0,0 0-1 0 0,2 0 1 0 0,1 1-1 0 0,13-18-359 0 0,-26 40 16 0 0,0 1 0 0 0,0-1-1 0 0,0 0 1 0 0,1 0 0 0 0,-1 0 0 0 0,0 0-1 0 0,0 0 1 0 0,1 1 0 0 0,-1-1 0 0 0,1 0-1 0 0,-1 0 1 0 0,1 0 0 0 0,-1 1 0 0 0,1-1-1 0 0,-1 0 1 0 0,1 1 0 0 0,-1-1-1 0 0,1 0 1 0 0,0 1 0 0 0,0-1 0 0 0,-1 1-1 0 0,1-1 1 0 0,0 1 0 0 0,0 0 0 0 0,0-1-1 0 0,-1 1 1 0 0,1 0 0 0 0,0-1 0 0 0,0 1-1 0 0,0 0 1 0 0,0 0 0 0 0,0 0-1 0 0,-1 0 1 0 0,1 0 0 0 0,0 0 0 0 0,0 0-1 0 0,0 0 1 0 0,0 0 0 0 0,0 0 0 0 0,0 0-1 0 0,0 1 1 0 0,-1-1 0 0 0,1 0 0 0 0,0 1-1 0 0,0-1 1 0 0,0 0 0 0 0,-1 1-1 0 0,1-1 1 0 0,0 1 0 0 0,0 0 0 0 0,-1-1-1 0 0,1 1 1 0 0,-1-1 0 0 0,1 1 0 0 0,0 0-1 0 0,-1-1 1 0 0,1 1 0 0 0,-1 0 0 0 0,1 0-1 0 0,-1 0 1 0 0,0-1 0 0 0,1 1-1 0 0,-1 0 1 0 0,0 0 0 0 0,0 0-16 0 0,6 151 435 0 0,-9-84-325 0 0,10-58 994 0 0,3-32-343 0 0,-8 17-863 0 0,17-45 217 0 0,-14 36-163 0 0,0 0 0 0 0,0 0 0 0 0,1 0 0 0 0,1 0 0 0 0,0 1 0 0 0,1 0 0 0 0,1 1 0 0 0,0 0 0 0 0,0 0 0 0 0,7-5 48 0 0,-15 16 4 0 0,0 0 0 0 0,0 0 0 0 0,0 1 0 0 0,-1-1 0 0 0,1 0 0 0 0,0 1 1 0 0,0-1-1 0 0,0 1 0 0 0,0 0 0 0 0,0-1 0 0 0,0 1 0 0 0,0 0 0 0 0,0-1 1 0 0,0 1-1 0 0,0 0 0 0 0,0 0 0 0 0,0 0 0 0 0,0 0 0 0 0,0 0 0 0 0,1 0 1 0 0,-1 0-1 0 0,0 0 0 0 0,0 0 0 0 0,0 1 0 0 0,0-1 0 0 0,0 0 1 0 0,0 1-1 0 0,0-1 0 0 0,0 1 0 0 0,-1-1 0 0 0,1 1 0 0 0,0-1 0 0 0,0 1 1 0 0,0 0-1 0 0,0-1 0 0 0,-1 1 0 0 0,1 0 0 0 0,0 0 0 0 0,0-1 0 0 0,-1 1 1 0 0,1 0-1 0 0,-1 0 0 0 0,1 0 0 0 0,-1 0 0 0 0,1 0 0 0 0,-1 0 0 0 0,0 0 1 0 0,1 0-5 0 0,17 57 506 0 0,-16-53-474 0 0,19 109 939 0 0,-16-76-447 0 0,2-1 0 0 0,1 0 1 0 0,2 0-1 0 0,6 12-524 0 0,-16-49 2 0 0,1 1 1 0 0,-1 0 0 0 0,0 0-1 0 0,0 0 1 0 0,0 0 0 0 0,1-1-1 0 0,-1 1 1 0 0,1 0 0 0 0,-1 0-1 0 0,0-1 1 0 0,1 1 0 0 0,0 0-1 0 0,-1 0 1 0 0,1-1-1 0 0,-1 1 1 0 0,1-1 0 0 0,0 1-1 0 0,-1 0 1 0 0,1-1 0 0 0,0 0-1 0 0,-1 1 1 0 0,1-1 0 0 0,0 1-1 0 0,0-1 1 0 0,0 0-1 0 0,-1 1 1 0 0,1-1 0 0 0,0 0-1 0 0,0 0 1 0 0,0 0 0 0 0,0 0-1 0 0,0 0 1 0 0,-1 0 0 0 0,1 0-1 0 0,0 0 1 0 0,0 0-1 0 0,0 0 1 0 0,0 0 0 0 0,0 0-1 0 0,-1-1 1 0 0,1 1 0 0 0,0 0-1 0 0,0-1 1 0 0,0 1 0 0 0,-1 0-1 0 0,1-1 1 0 0,0 1-1 0 0,0-1 1 0 0,-1 1 0 0 0,1-2-3 0 0,15-13-5955 0 0,-6 2-777 0 0</inkml:trace>
  <inkml:trace contextRef="#ctx0" brushRef="#br0" timeOffset="237.906">511 449 14279 0 0,'-5'3'368'0'0,"-4"2"795"0"0,11-12 246 0 0,12-14-911 0 0,0 1-1 0 0,1 0 1 0 0,1 1-1 0 0,1 0 1 0 0,1 2-1 0 0,0 0 1 0 0,1 1-1 0 0,15-9-497 0 0,-32 24-1 0 0,1 0-1 0 0,-1 0 1 0 0,0 0-1 0 0,1 0 1 0 0,-1 0 0 0 0,1 0-1 0 0,-1 1 1 0 0,1-1-1 0 0,-1 1 1 0 0,1 0 0 0 0,-1 0-1 0 0,1-1 1 0 0,0 2-1 0 0,-1-1 1 0 0,1 0-1 0 0,-1 1 1 0 0,1-1 0 0 0,-1 1-1 0 0,1 0 1 0 0,-1-1-1 0 0,0 1 1 0 0,1 1-1 0 0,-1-1 1 0 0,0 0 0 0 0,1 0-1 0 0,-1 1 1 0 0,0-1-1 0 0,0 1 1 0 0,0 0 0 0 0,-1 0-1 0 0,1-1 1 0 0,0 1-1 0 0,-1 0 1 0 0,1 1-1 0 0,-1-1 1 0 0,1 0 0 0 0,-1 0-1 0 0,0 1 1 0 0,0-1-1 0 0,0 0 1 0 0,-1 1-1 0 0,1-1 1 0 0,0 1 0 0 0,-1-1-1 0 0,1 2 2 0 0,6 24-10 0 0,-1 0 0 0 0,-2 1 0 0 0,0 0 0 0 0,-2 19 10 0 0,-1-25-376 0 0,0 0 0 0 0,2 0 0 0 0,0 0-1 0 0,2-1 1 0 0,0 0 0 0 0,2 1 0 0 0,7 18 376 0 0,-3-21-6679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3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1839 0 0,'0'0'134'0'0,"22"-6"2522"0"0,204-22 5834 0 0,-223 27-8395 0 0,1-1 0 0 0,-1 1 0 0 0,1 1 0 0 0,0-1 0 0 0,-1 1 1 0 0,1-1-1 0 0,0 1 0 0 0,0 0 0 0 0,-1 0 0 0 0,1 0 0 0 0,0 1 0 0 0,0 0 0 0 0,-1-1 0 0 0,1 1 0 0 0,0 1 0 0 0,-1-1 0 0 0,1 0 0 0 0,2 2-95 0 0,-7 13-1085 0 0,-2-11 187 0 0</inkml:trace>
  <inkml:trace contextRef="#ctx0" brushRef="#br0" timeOffset="252.542">65 417 919 0 0,'18'-13'5648'0'0,"-6"9"-4864"0"0,-1 1 0 0 0,1 0 0 0 0,0 1 0 0 0,0 1 0 0 0,0 0 0 0 0,0 0 0 0 0,0 1 0 0 0,1 1 0 0 0,-1 0 0 0 0,0 0 0 0 0,0 1 0 0 0,4 2-784 0 0,-10-3-135 0 0,0 0-1 0 0,-1-1 0 0 0,1 0 1 0 0,0 0-1 0 0,-1 0 0 0 0,1-1 1 0 0,0 0-1 0 0,-1 0 0 0 0,1 0 1 0 0,-1-1-1 0 0,1 0 0 0 0,-1 0 1 0 0,0 0-1 0 0,0-1 0 0 0,0 0 1 0 0,2-1 135 0 0,7-4-974 0 0</inkml:trace>
  <inkml:trace contextRef="#ctx0" brushRef="#br0" timeOffset="571.255">305 72 4143 0 0,'23'-18'3814'0'0,"-10"10"-3543"0"0,1 0 1 0 0,0 2-1 0 0,1 0 1 0 0,0 0-1 0 0,0 1 1 0 0,0 1-1 0 0,0 1 1 0 0,1 0-1 0 0,0 1 1 0 0,-1 0-1 0 0,1 2 1 0 0,0 0-1 0 0,0 0 1 0 0,-1 2-1 0 0,1 0 1 0 0,0 0-1 0 0,-1 2 1 0 0,0 0-1 0 0,0 0 1 0 0,0 2-1 0 0,0 0 1 0 0,-1 0-1 0 0,0 2 1 0 0,0 0-1 0 0,-1 0 1 0 0,0 1-1 0 0,5 5-271 0 0,-8-7 43 0 0,-1 0-1 0 0,0 1 0 0 0,-1 0 1 0 0,1 0-1 0 0,-2 1 0 0 0,1 0 1 0 0,-1 1-1 0 0,-1 0 1 0 0,1 0-1 0 0,-2 0 0 0 0,1 1 1 0 0,-2-1-1 0 0,1 1 0 0 0,-1 0 1 0 0,-1 1-1 0 0,0-1 0 0 0,-1 1 1 0 0,0-1-1 0 0,0 1 1 0 0,-2 0-1 0 0,1 0 0 0 0,-2 11-42 0 0,-6 6 85 0 0,-1-1-1 0 0,-1 0 0 0 0,-1 0 0 0 0,-2 0 1 0 0,-1-2-1 0 0,-1 0 0 0 0,-1 0 1 0 0,-1-1-1 0 0,-1-1 0 0 0,-2-1 0 0 0,0 0 1 0 0,-1-2-1 0 0,-2 0 0 0 0,-21 17-84 0 0,-22 9 52 0 0,66-46-1566 0 0,5-4-4224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9:5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178 133 1375 0 0,'-11'1'4440'0'0,"11"0"-3908"0"0,-2 2-149 0 0,-11 39 509 0 0,2 0-1 0 0,1 0 0 0 0,3 1 1 0 0,1 0-1 0 0,0 40-891 0 0,-6 43 1980 0 0,-1-35 856 0 0,-4-1 0 0 0,-9 18-2836 0 0,-3-44 710 0 0,28-64-771 0 0,1 0 0 0 0,-1 0 1 0 0,0-1-1 0 0,0 1 1 0 0,1 0-1 0 0,-1-1 0 0 0,0 1 1 0 0,0-1-1 0 0,1 1 1 0 0,-1-1-1 0 0,1 1 0 0 0,-1-1 1 0 0,0 0-1 0 0,1 1 1 0 0,-1-1-1 0 0,1 0 0 0 0,-1 1 1 0 0,1-1-1 0 0,0 0 1 0 0,-1 0-1 0 0,1 1 0 0 0,0-1 1 0 0,0 0-1 0 0,-1 0 1 0 0,1 0-1 0 0,0 1 0 0 0,0-1 1 0 0,0 0-1 0 0,0 0 1 0 0,0 0-1 0 0,0 1 0 0 0,0-1 1 0 0,0 0-1 0 0,0 0 1 0 0,0 0-1 0 0,1 0 0 0 0,-1 1 1 0 0,0-1-1 0 0,1 0 1 0 0,-1 0 60 0 0,35-291-10475 0 0,-32 248 7584 0 0</inkml:trace>
  <inkml:trace contextRef="#ctx0" brushRef="#br0" timeOffset="617.722">33 171 455 0 0,'5'-82'6758'0'0,"30"68"-282"0"0,-25 13-5743 0 0,332-58 4398 0 0,-284 52-4985 0 0,0 2 1 0 0,1 3 0 0 0,-1 2 0 0 0,0 3 0 0 0,15 4-147 0 0,72 21 0 0 0,102 12 0 0 0,-51-39 88 0 0,-190-2-67 0 0,-1 0-1 0 0,0 1 1 0 0,1-1-1 0 0,-1 1 1 0 0,1 0-1 0 0,-1 0 1 0 0,0 1-1 0 0,1-1 1 0 0,-1 1 0 0 0,0 1-1 0 0,1-1 1 0 0,-1 1-1 0 0,0-1 1 0 0,0 2-1 0 0,0-1 1 0 0,0 0-1 0 0,-1 1 1 0 0,1 0-1 0 0,-1 0 1 0 0,1 0-1 0 0,-1 1 1 0 0,0 0-1 0 0,-1-1 1 0 0,1 1 0 0 0,0 1-1 0 0,-1-1 1 0 0,0 0-1 0 0,0 1 1 0 0,0 0-1 0 0,0 2-20 0 0,2 19-40 0 0,-1 0-1 0 0,-1 1 0 0 0,-1-1 1 0 0,-1 1-1 0 0,-2 0 1 0 0,0-1-1 0 0,-2 1 0 0 0,-6 23 41 0 0,6-29-75 0 0,-15 147-311 0 0,-22 125 268 0 0,39-285 125 0 0,-1-1 0 0 0,0 1 0 0 0,0-1 0 0 0,-1 1 0 0 0,0-1 0 0 0,0 0 0 0 0,0 0 0 0 0,-1 0 0 0 0,0-1 0 0 0,0 1 0 0 0,-1-1 0 0 0,0 0 0 0 0,0 0 0 0 0,-3 2-7 0 0,3-6 20 0 0,1 0 1 0 0,0 0 0 0 0,0-1 0 0 0,-1 0 0 0 0,1 0 0 0 0,0 0 0 0 0,-1 0-1 0 0,1-1 1 0 0,-1 0 0 0 0,1 0 0 0 0,-1 0 0 0 0,1 0 0 0 0,-1-1-1 0 0,1 1 1 0 0,-1-1 0 0 0,1 0 0 0 0,-2-1-21 0 0,-18-2 52 0 0,-199-43 308 0 0,156 29-264 0 0,-16-3 124 0 0,-43-11 496 0 0,-115-14-716 0 0,45 38 294 0 0,163 11-178 0 0,0 0 0 0 0,0 2 1 0 0,1 1-1 0 0,-1 2 0 0 0,1 1 1 0 0,1 2-1 0 0,-27 13-116 0 0,24 5-51 0 0,44-22-1107 0 0,12-6-339 0 0,-21-1 1450 0 0,36-5-3396 0 0,-14 1-2837 0 0</inkml:trace>
  <inkml:trace contextRef="#ctx0" brushRef="#br0" timeOffset="2203.792">578 129 5063 0 0,'0'0'390'0'0,"-7"10"246"0"0,-21 23-831 0 0,-1-1 1 0 0,-1-1 0 0 0,-1-1-1 0 0,-21 13 195 0 0,-14 14-497 0 0,-54 70 1690 0 0,112-112-311 0 0,17-14 86 0 0,105-105-1152 0 0,-94 86 115 0 0,1 2-1 0 0,1 0 1 0 0,0 1 0 0 0,1 1 0 0 0,0 1 0 0 0,1 1 0 0 0,1 1-1 0 0,9-2 70 0 0,-32 11-16 0 0,0 1 0 0 0,1 0-1 0 0,-1 0 1 0 0,1 0-1 0 0,-1 0 1 0 0,1 0-1 0 0,0 1 1 0 0,-1-1-1 0 0,1 1 1 0 0,0-1 0 0 0,-1 1-1 0 0,1 0 1 0 0,0 0-1 0 0,0 0 1 0 0,-1 1-1 0 0,1-1 1 0 0,0 1-1 0 0,-1-1 1 0 0,1 1 0 0 0,-1 0-1 0 0,1 0 1 0 0,0 0-1 0 0,-1 0 1 0 0,0 0-1 0 0,1 1 1 0 0,-1-1-1 0 0,0 1 1 0 0,0 0 0 0 0,0-1-1 0 0,0 1 1 0 0,0 0-1 0 0,0 0 1 0 0,0 0-1 0 0,-1 1 1 0 0,1-1-1 0 0,0 3 17 0 0,-1 7 87 0 0,-1 0 0 0 0,0 0-1 0 0,-1 0 1 0 0,0 0-1 0 0,-1 0 1 0 0,0 0-1 0 0,-1-1 1 0 0,-1 1 0 0 0,1-1-1 0 0,-6 9-86 0 0,2 2 300 0 0,-34 97 3424 0 0,42-120-3684 0 0,-1 1 0 0 0,1 0 0 0 0,-1-1 0 0 0,1 1 0 0 0,-1 0 0 0 0,1-1 0 0 0,-1 1 0 0 0,1 0 0 0 0,-1 0 0 0 0,1 0 0 0 0,0-1 0 0 0,-1 1 0 0 0,1 0 0 0 0,-1 0 0 0 0,1 0 0 0 0,0 0 0 0 0,-1 0 0 0 0,1 0 0 0 0,-1 0 0 0 0,1 0 0 0 0,-1 0 0 0 0,1 0 0 0 0,0 1 0 0 0,-1-1 0 0 0,1 0 0 0 0,-1 0 0 0 0,1 0 0 0 0,-1 1 0 0 0,1-1 0 0 0,-1 0 0 0 0,1 1 0 0 0,-1-1 0 0 0,1 0 0 0 0,-1 1 0 0 0,1-1 0 0 0,-1 1 0 0 0,0-1 0 0 0,1 1 0 0 0,-1-1 0 0 0,1 1 0 0 0,-1-1 0 0 0,0 1 0 0 0,0-1 0 0 0,1 1 0 0 0,-1-1 0 0 0,0 1 0 0 0,0-1 0 0 0,0 1 0 0 0,0 0 0 0 0,0-1 0 0 0,0 1 0 0 0,1-1 0 0 0,-1 1 0 0 0,-1 0 0 0 0,1-1 0 0 0,0 1 0 0 0,0-1 0 0 0,0 1 0 0 0,0-1 0 0 0,0 1 0 0 0,0 0 0 0 0,-1-1 0 0 0,1 1 0 0 0,0-1 0 0 0,0 1 0 0 0,-1-1 0 0 0,1 1 0 0 0,0-1 0 0 0,-1 1 0 0 0,0-1-40 0 0,41-25 241 0 0,-39 24-244 0 0,11-9-13 0 0,-6 4-54 0 0,0 1 0 0 0,0-1 0 0 0,0 1 0 0 0,1 0 0 0 0,-1 1 0 0 0,1-1 0 0 0,0 1 0 0 0,0 1 0 0 0,1-1 0 0 0,-1 1 0 0 0,1 0 0 0 0,0 1 0 0 0,0 0 0 0 0,-1 0 0 0 0,1 1 0 0 0,1 0 0 0 0,-1 0 0 0 0,0 1 0 0 0,0 0 0 0 0,5 1 70 0 0,-10 0-55 0 0,0 1-1 0 0,0-1 0 0 0,0 1 0 0 0,0 0 0 0 0,-1 0 0 0 0,1 0 1 0 0,-1 0-1 0 0,0 0 0 0 0,1 1 0 0 0,-1-1 0 0 0,0 1 1 0 0,0-1-1 0 0,0 1 0 0 0,-1 0 0 0 0,1-1 0 0 0,-1 1 1 0 0,0 0-1 0 0,1 0 0 0 0,-1 0 0 0 0,0 1 0 0 0,-1-1 1 0 0,1 0-1 0 0,-1 0 0 0 0,1 3 56 0 0,0 81-28 0 0,-2-82 69 0 0,-1 16 123 0 0,1-15-156 0 0,0 0 0 0 0,0 1 1 0 0,1-1-1 0 0,-1 0 0 0 0,1 0 0 0 0,1 0 0 0 0,-1 0 1 0 0,1 0-1 0 0,0 0 0 0 0,1 0 0 0 0,1 6-8 0 0,-1-11-12 0 0,-1 0 0 0 0,1-1-1 0 0,-1 1 1 0 0,1 0 0 0 0,-1-1-1 0 0,1 1 1 0 0,0-1-1 0 0,-1 0 1 0 0,1 1 0 0 0,0-1-1 0 0,-1 0 1 0 0,1 0 0 0 0,0 0-1 0 0,0 0 1 0 0,-1-1 0 0 0,1 1-1 0 0,0 0 1 0 0,-1-1-1 0 0,1 1 1 0 0,-1-1 0 0 0,1 1-1 0 0,0-1 1 0 0,-1 0 0 0 0,1 0-1 0 0,-1 0 1 0 0,0 0 0 0 0,1 0-1 0 0,-1 0 1 0 0,0 0-1 0 0,1 0 1 0 0,-1 0 0 0 0,0-1-1 0 0,1 0 13 0 0,0 1-25 0 0,225-199-1350 0 0,-223 197 1345 0 0,-1 0-40 0 0,-1 1 0 0 0,1 0 0 0 0,0 0 1 0 0,0 0-1 0 0,-1 1 0 0 0,1-1 1 0 0,0 1-1 0 0,1-1 0 0 0,-1 1 0 0 0,0 0 1 0 0,0 0-1 0 0,0 1 0 0 0,1-1 1 0 0,-1 1-1 0 0,0-1 0 0 0,1 1 0 0 0,2 0 70 0 0,-5 1-7 0 0,-1 0-1 0 0,1 0 1 0 0,0-1-1 0 0,0 1 1 0 0,0 0-1 0 0,-1 0 1 0 0,1 0-1 0 0,-1 0 1 0 0,1 0-1 0 0,-1 0 1 0 0,1 0-1 0 0,-1 0 1 0 0,1 1-1 0 0,-1-1 1 0 0,0 0-1 0 0,0 0 1 0 0,0 0-1 0 0,1 0 1 0 0,-1 0-1 0 0,0 1 1 0 0,0-1-1 0 0,-1 0 1 0 0,1 0-1 0 0,0 0 1 0 0,0 0-1 0 0,0 0 1 0 0,-1 1-1 0 0,1-1 8 0 0,-1 17 1506 0 0,26-35-282 0 0,-23 14-1199 0 0,0-1 0 0 0,0 1-1 0 0,0-1 1 0 0,1 1 0 0 0,-1 0-1 0 0,1 0 1 0 0,0 0 0 0 0,0 0-1 0 0,0 0 1 0 0,0 1 0 0 0,0-1-1 0 0,1 1 1 0 0,-1 0 0 0 0,1 0-1 0 0,0 0 1 0 0,-1 1 0 0 0,1-1-1 0 0,0 1 1 0 0,0 0 0 0 0,0 0-1 0 0,0 0 1 0 0,0 0 0 0 0,0 1-1 0 0,0 0 1 0 0,1 0 0 0 0,-1 0-1 0 0,0 0 1 0 0,0 1 0 0 0,0-1-1 0 0,0 1 1 0 0,0 0 0 0 0,0 0-1 0 0,0 1 1 0 0,-1-1 0 0 0,1 1-1 0 0,0 0-24 0 0,8 9-19 0 0,0 1 0 0 0,-1 0 0 0 0,-1 1 0 0 0,0 0 0 0 0,-1 1 0 0 0,5 8 19 0 0,21 30-231 0 0,25 11-1125 0 0,-37-45-2495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8:53.298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2315 4480 2303 0 0,'0'7'0'0'0,"0"-4"0"0"0,0-2 0 0 0,0 4 0 0 0,2-7 0 0 0,-2 16 0 0 0,1-15 0 0 0,2-1 0 0 0,-1-2 0 0 0,1-52 0 0 0,1 47 0 0 0,2-3 0 0 0,-2-2 0 0 0,1 0 0 0 0,1 4 0 0 0,-1 0 0 0 0,-1 3 0 0 0</inkml:trace>
  <inkml:trace contextRef="#ctx0" brushRef="#br1" timeOffset="21533.603">13220 1375 1839 0 0,'-28'-45'6231'0'0,"13"78"-2734"0"0,11-1-3001 0 0,1 0 0 0 0,2 1 0 0 0,1-1 0 0 0,2 1-1 0 0,4 20-495 0 0,-5-48 36 0 0,11 107 1076 0 0,23 94-1112 0 0,-16-130 692 0 0,-8-39 356 0 0,-3 0 1 0 0,-1 0-1 0 0,-1 1 0 0 0,0 30-1048 0 0,-6-66 17 0 0,0 0 0 0 0,0 0-1 0 0,0 0 1 0 0,0 0 0 0 0,-1 0-1 0 0,1 0 1 0 0,-1 0 0 0 0,1 0-1 0 0,-1 0 1 0 0,1 0 0 0 0,-1 0-1 0 0,0 0 1 0 0,0 0 0 0 0,0 0-1 0 0,0 0 1 0 0,0-1 0 0 0,-1 1-1 0 0,1-1 1 0 0,0 1 0 0 0,-1-1-1 0 0,1 1 1 0 0,-1-1 0 0 0,0 0-1 0 0,1 1 1 0 0,-1-1-1 0 0,0 0 1 0 0,0 0 0 0 0,0 0-1 0 0,0-1 1 0 0,0 1 0 0 0,0 0-1 0 0,-1-1-15 0 0,-15 13-5351 0 0,14-9-362 0 0</inkml:trace>
  <inkml:trace contextRef="#ctx0" brushRef="#br1" timeOffset="22195.291">13278 2267 1839 0 0,'-1'0'119'0'0,"0"0"0"0"0,-1-1 0 0 0,1 1 0 0 0,0-1-1 0 0,0 0 1 0 0,0 1 0 0 0,0-1 0 0 0,0 0 0 0 0,0 0-1 0 0,0 1 1 0 0,0-1 0 0 0,0 0 0 0 0,0 0 0 0 0,0 0-1 0 0,0 0 1 0 0,1 0 0 0 0,-1 0 0 0 0,1-1-1 0 0,-1 1 1 0 0,0 0 0 0 0,1 0 0 0 0,0 0 0 0 0,-1-1-1 0 0,1 1 1 0 0,0 0 0 0 0,-1 0 0 0 0,1-1 0 0 0,0 1-1 0 0,0 0 1 0 0,0 0 0 0 0,0-1 0 0 0,0 1 0 0 0,1 0-1 0 0,-1-1 1 0 0,0 1 0 0 0,1 0 0 0 0,-1 0 0 0 0,0 0-1 0 0,1-1 1 0 0,0 1 0 0 0,-1 0 0 0 0,1 0-1 0 0,0 0 1 0 0,-1 0 0 0 0,1 0 0 0 0,0 0 0 0 0,0 0-1 0 0,0 0 1 0 0,0 0 0 0 0,0 0 0 0 0,0 1 0 0 0,0-1-1 0 0,0 0-118 0 0,2-2 234 0 0,1-1 0 0 0,-1 1 0 0 0,0 0 0 0 0,1 0 0 0 0,0 0 0 0 0,0 0 0 0 0,0 1 0 0 0,0-1 0 0 0,0 1 0 0 0,0 0 0 0 0,1 0 0 0 0,-1 1 0 0 0,1-1 0 0 0,-1 1 0 0 0,1 0 0 0 0,0 0 0 0 0,-1 1-1 0 0,1-1 1 0 0,0 1 0 0 0,2 0-234 0 0,34 23-593 0 0,-31-12 951 0 0,1 0 1 0 0,1-1-1 0 0,0-1 1 0 0,0 1-1 0 0,1-2 1 0 0,0 0-1 0 0,0 0 1 0 0,1-2-1 0 0,0 1 0 0 0,0-2 1 0 0,1 0-1 0 0,0 0 1 0 0,0-2-1 0 0,0 0 1 0 0,3 0-359 0 0,116-5 928 0 0,-47-17-3732 0 0,-72 14-2919 0 0</inkml:trace>
  <inkml:trace contextRef="#ctx0" brushRef="#br1" timeOffset="23825.146">13351 1649 455 0 0,'-18'-10'1133'0'0,"0"-1"0"0"0,0 0 0 0 0,1-2-1 0 0,1 0 1 0 0,0-1 0 0 0,0 0-1 0 0,2-1 1 0 0,0-1 0 0 0,-6-9-1133 0 0,18 23 149 0 0,-15-19 804 0 0,0 0 1 0 0,1-2-1 0 0,2 0 0 0 0,0 0 0 0 0,1-1 0 0 0,-9-26-953 0 0,21 48 26 0 0,0 0-1 0 0,0 0 1 0 0,0-1 0 0 0,0 1 0 0 0,1-1 0 0 0,-1 1-1 0 0,0 0 1 0 0,1-1 0 0 0,0 1 0 0 0,-1-1 0 0 0,1 1-1 0 0,0-1 1 0 0,0 1 0 0 0,1-1 0 0 0,-1 1 0 0 0,0-1-1 0 0,1 1 1 0 0,0-1 0 0 0,-1 1 0 0 0,1 0 0 0 0,0-1-1 0 0,0 1 1 0 0,0 0 0 0 0,1 0 0 0 0,-1 0-1 0 0,1 0 1 0 0,-1 0 0 0 0,1 0 0 0 0,-1 0 0 0 0,1 0-1 0 0,0 0 1 0 0,0 1 0 0 0,0-1 0 0 0,0 1 0 0 0,1-1-26 0 0,28-9-4923 0 0,-11 7-448 0 0</inkml:trace>
  <inkml:trace contextRef="#ctx0" brushRef="#br1" timeOffset="22797.445">14276 2319 1839 0 0,'-1'-1'146'0'0,"0"1"-1"0"0,1-1 0 0 0,-1 0 0 0 0,1 1 0 0 0,-1-1 1 0 0,1 0-1 0 0,-1 0 0 0 0,1 0 0 0 0,-1 1 0 0 0,1-1 1 0 0,-1 0-1 0 0,1 0 0 0 0,0 0 0 0 0,0 0 0 0 0,-1 0 0 0 0,1 0 1 0 0,0 0-1 0 0,0 0 0 0 0,0 0 0 0 0,0 1 0 0 0,0-1 1 0 0,0 0-1 0 0,0 0 0 0 0,1 0 0 0 0,-1 0 0 0 0,0 0 0 0 0,0 0 1 0 0,1 0-1 0 0,-1 0 0 0 0,1 1 0 0 0,-1-1 0 0 0,0 0 1 0 0,1 0-1 0 0,0 0 0 0 0,-1 1 0 0 0,1-1 0 0 0,-1 0 1 0 0,1 1-1 0 0,0-1 0 0 0,0 0 0 0 0,-1 1 0 0 0,1-1 0 0 0,0 1 1 0 0,0-1-1 0 0,0 1 0 0 0,0 0-145 0 0,4-4 376 0 0,0 1 1 0 0,0 0-1 0 0,1 0 0 0 0,0 0 1 0 0,-1 1-1 0 0,1 0 1 0 0,0 0-1 0 0,0 0 0 0 0,0 1 1 0 0,0 0-1 0 0,1 0 0 0 0,-1 1 1 0 0,6-1-377 0 0,5 3 225 0 0,1 1 1 0 0,-1 0-1 0 0,0 1 1 0 0,0 1-1 0 0,0 0 1 0 0,15 8-226 0 0,48 14 730 0 0,-28-17-795 0 0,0-3-1 0 0,1-3 1 0 0,0-1 0 0 0,0-3-1 0 0,-1-3 1 0 0,45-7 65 0 0,30-22-4312 0 0,-113 28 305 0 0</inkml:trace>
  <inkml:trace contextRef="#ctx0" brushRef="#br1" timeOffset="23207.786">15276 2332 3223 0 0,'-17'0'312'0'0,"11"-12"3364"0"0,9-17-3098 0 0,-2 17-381 0 0,-2-12 534 0 0,0-1 0 0 0,-2 1-1 0 0,-1 0 1 0 0,-1-1 0 0 0,-1 2 0 0 0,-1-1-1 0 0,-1 1 1 0 0,-3-4-731 0 0,-31-118 3614 0 0,38 94-2965 0 0,1 0 1 0 0,3 0-1 0 0,1-1 0 0 0,4 1 1 0 0,1 1-1 0 0,11-41-649 0 0,-10 58 51 0 0,-2-1 1 0 0,-1 1 0 0 0,-1-1-1 0 0,-2 0 1 0 0,-1 0 0 0 0,-2 1-1 0 0,-4-20-51 0 0,6 51-93 0 0,0 0 0 0 0,0 0-1 0 0,0 0 1 0 0,-1 0 0 0 0,1 0 0 0 0,0 0-1 0 0,-1 0 1 0 0,1 0 0 0 0,-1 0-1 0 0,0 0 1 0 0,0 0 0 0 0,0 0 0 0 0,0 0-1 0 0,0 0 1 0 0,0 1 0 0 0,0-1 0 0 0,0 0-1 0 0,-1 1 1 0 0,1-1 0 0 0,-1 1-1 0 0,1-1 1 0 0,-1 1 0 0 0,0 0 0 0 0,0-1-1 0 0,1 1 1 0 0,-1 0 0 0 0,0 0 0 0 0,0 1-1 0 0,0-1 1 0 0,0 0 0 0 0,0 1 0 0 0,0-1-1 0 0,0 1 1 0 0,0-1 0 0 0,0 1-1 0 0,0 0 1 0 0,-1 0 0 0 0,1 0 0 0 0,0 0-1 0 0,0 0 1 0 0,0 1 0 0 0,0-1 0 0 0,0 1-1 0 0,0-1 94 0 0,-7 5-6440 0 0</inkml:trace>
  <inkml:trace contextRef="#ctx0" brushRef="#br1" timeOffset="25639.972">13174 1594 1375 0 0,'17'-16'1039'0'0,"44"-34"717"0"0,-42 42 4387 0 0,16 11-3137 0 0,-10 0-2494 0 0,231-43 1568 0 0,-179 37-1392 0 0,0 3-1 0 0,67 9-687 0 0,-43-6 752 0 0,-1-4 0 0 0,33-7-752 0 0,20 0 409 0 0,233-13-177 0 0,-332 23-174 0 0,0 4 0 0 0,-1 1 1 0 0,0 3-1 0 0,0 2 0 0 0,2 3-58 0 0,-53-14 27 0 0,-1 0-1 0 0,1-1 1 0 0,0 1 0 0 0,0 0 0 0 0,1-1-1 0 0,-1 0 1 0 0,0 1 0 0 0,0-1 0 0 0,0 0-1 0 0,0 0 1 0 0,0 0 0 0 0,0-1 0 0 0,0 1-1 0 0,0 0 1 0 0,0-1 0 0 0,0 1 0 0 0,0-1-1 0 0,0 0 1 0 0,0 0 0 0 0,0 1 0 0 0,0-1-1 0 0,0 0 1 0 0,-1-1 0 0 0,1 1 0 0 0,0 0-1 0 0,-1-1 1 0 0,1 1 0 0 0,-1 0 0 0 0,1-1-1 0 0,-1 0 1 0 0,1 0-27 0 0,4 7-3957 0 0,-4-2-2142 0 0</inkml:trace>
  <inkml:trace contextRef="#ctx0" brushRef="#br1" timeOffset="26302.464">13251 1832 4607 0 0,'-8'0'2148'0'0,"25"-15"1352"0"0,-5 6-3482 0 0,1 0 1 0 0,0 1-1 0 0,1 0 0 0 0,0 1 0 0 0,0 1 0 0 0,1 0 0 0 0,0 1 0 0 0,-1 1 0 0 0,2 0 0 0 0,-1 1 0 0 0,0 1 0 0 0,1 0 0 0 0,-1 1 1 0 0,1 0-1 0 0,-1 2 0 0 0,11 1-18 0 0,170 35 2589 0 0,32-14-1460 0 0,327-9 830 0 0,-215 13-542 0 0,-202 2-1427 0 0,-108-20 153 0 0,0-2 0 0 0,0-1 0 0 0,1-1-1 0 0,0-2 1 0 0,27 0-143 0 0,-55-3 7 0 0,-1 1 1 0 0,1-1-1 0 0,-1 0 0 0 0,0 0 0 0 0,1 0 1 0 0,-1 0-1 0 0,1-1 0 0 0,-1 1 0 0 0,0-1 0 0 0,1 1 1 0 0,-1-1-1 0 0,0 0 0 0 0,0 0 0 0 0,1 0 1 0 0,-1 0-1 0 0,0 0 0 0 0,0-1 0 0 0,0 1 1 0 0,0-1-1 0 0,-1 1 0 0 0,1-1 0 0 0,0 1 0 0 0,-1-1 1 0 0,1 0-1 0 0,-1 0 0 0 0,1 0 0 0 0,-1 0 1 0 0,0 0-1 0 0,0 0 0 0 0,0 0 0 0 0,1-2-7 0 0,-2-2-366 0 0,0-6-439 0 0,-2 5-3950 0 0,0 3-695 0 0</inkml:trace>
  <inkml:trace contextRef="#ctx0" brushRef="#br1" timeOffset="27554.315">13511 1564 8751 0 0,'-75'31'5032'0'0,"68"-29"-4708"0"0,-16 7 126 0 0,0 0 0 0 0,1 2 0 0 0,0 0 0 0 0,0 2 0 0 0,1 0 0 0 0,-3 4-450 0 0,8 4-42 0 0,16-21 33 0 0,0 1 0 0 0,0-1 1 0 0,0 1-1 0 0,0-1 1 0 0,0 1-1 0 0,0-1 1 0 0,0 0-1 0 0,0 1 1 0 0,1-1-1 0 0,-1 1 0 0 0,0-1 1 0 0,0 0-1 0 0,0 1 1 0 0,1-1-1 0 0,-1 1 1 0 0,0-1-1 0 0,1 0 1 0 0,-1 1-1 0 0,0-1 0 0 0,0 0 1 0 0,1 0-1 0 0,-1 1 1 0 0,1-1-1 0 0,-1 0 1 0 0,0 0-1 0 0,1 1 1 0 0,-1-1-1 0 0,0 0 1 0 0,1 0-1 0 0,-1 0 0 0 0,1 0 1 0 0,-1 0-1 0 0,1 0 1 0 0,-1 0-1 0 0,0 0 1 0 0,1 0-1 0 0,-1 0 1 0 0,1 0-1 0 0,-1 0 0 0 0,1 0 1 0 0,-1 0-1 0 0,0 0 1 0 0,1 0-1 0 0,-1 0 1 0 0,1 0-1 0 0,-1-1 1 0 0,1 1-1 0 0,-1 0 0 0 0,0 0 1 0 0,1 0-1 0 0,-1-1 1 0 0,0 1-1 0 0,1 0 9 0 0,18-6-453 0 0,1 0 1 0 0,-1-1-1 0 0,-1 0 0 0 0,1-2 0 0 0,-1 0 0 0 0,8-7 453 0 0,12-5-515 0 0,26-14-302 0 0,112-48-1398 0 0,-135 75 2076 0 0,-40 8 153 0 0,-1 0-1 0 0,1 0 1 0 0,0 0-1 0 0,-1 0 1 0 0,1 0-1 0 0,0 0 0 0 0,0 0 1 0 0,-1 0-1 0 0,1 0 1 0 0,0 0-1 0 0,-1 0 0 0 0,1 1 1 0 0,0-1-1 0 0,-1 0 1 0 0,1 0-1 0 0,0 1 1 0 0,-1-1-1 0 0,1 0 0 0 0,-1 1 1 0 0,1-1-1 0 0,0 1 1 0 0,-1-1-1 0 0,1 1 0 0 0,-1-1 1 0 0,1 1-1 0 0,-1-1 1 0 0,1 1-1 0 0,-1-1 0 0 0,0 1 1 0 0,1 0-1 0 0,-1-1 1 0 0,0 1-1 0 0,0 0 1 0 0,1-1-1 0 0,-1 1 0 0 0,0 0 1 0 0,0-1-1 0 0,0 1 1 0 0,0 0-1 0 0,0-1 0 0 0,0 1 1 0 0,0 0-1 0 0,0 0 1 0 0,0-1-1 0 0,0 1 1 0 0,0 0-1 0 0,0-1 0 0 0,0 1 1 0 0,0 0-1 0 0,-1-1 1 0 0,1 1-1 0 0,-1 0-13 0 0,-67 100 4721 0 0,68-100-4711 0 0,0 0-1 0 0,1 0 1 0 0,-1-1-1 0 0,0 1 1 0 0,0 0-1 0 0,1 0 1 0 0,-1-1-1 0 0,0 1 1 0 0,1 0-1 0 0,-1-1 1 0 0,1 1-1 0 0,-1 0 1 0 0,1-1-1 0 0,-1 1 1 0 0,1-1-1 0 0,0 1 1 0 0,-1-1-1 0 0,1 1 1 0 0,-1-1-1 0 0,1 1 0 0 0,0-1 1 0 0,0 0-1 0 0,-1 1 1 0 0,1-1-1 0 0,0 0 1 0 0,0 1-1 0 0,-1-1 1 0 0,1 0-1 0 0,0 0 1 0 0,0 0-1 0 0,0 0 1 0 0,-1 0-1 0 0,1 0 1 0 0,0 0-1 0 0,0 0 1 0 0,0 0-1 0 0,-1 0 1 0 0,1 0-1 0 0,0-1 1 0 0,0 1-1 0 0,-1 0 1 0 0,1-1-1 0 0,0 1 1 0 0,-1 0-1 0 0,1-1 1 0 0,0 1-1 0 0,-1-1 1 0 0,1 1-1 0 0,0-1 1 0 0,-1 1-1 0 0,1-1 1 0 0,-1 1-1 0 0,1-2-9 0 0,4 1 23 0 0,83-25-335 0 0,-69 19 279 0 0,-1 1-1 0 0,1 1 1 0 0,0 0-1 0 0,1 2 1 0 0,-1 0 0 0 0,10 0 33 0 0,-28 3-13 0 0,0 0 1 0 0,-1 0-1 0 0,1 0 0 0 0,0 0 1 0 0,0 0-1 0 0,0 0 1 0 0,0 0-1 0 0,-1 0 1 0 0,1 0-1 0 0,0 0 1 0 0,0 0-1 0 0,0 0 1 0 0,0 1-1 0 0,-1-1 1 0 0,1 0-1 0 0,0 1 0 0 0,0-1 1 0 0,-1 0-1 0 0,1 1 1 0 0,0-1-1 0 0,-1 1 1 0 0,1-1-1 0 0,0 1 1 0 0,-1-1-1 0 0,1 1 1 0 0,-1 0-1 0 0,1-1 1 0 0,-1 1-1 0 0,1 0 0 0 0,-1-1 1 0 0,1 1-1 0 0,-1 0 1 0 0,0 0-1 0 0,1-1 1 0 0,-1 1-1 0 0,0 0 1 0 0,0 0-1 0 0,0 0 1 0 0,1 0-1 0 0,-1-1 1 0 0,0 1-1 0 0,0 0 0 0 0,0 0 1 0 0,0 0-1 0 0,-1 0 1 0 0,1-1-1 0 0,0 1 1 0 0,0 0-1 0 0,0 0 1 0 0,-1 0-1 0 0,1-1 1 0 0,0 1-1 0 0,-1 0 1 0 0,1 0-1 0 0,-1 0 13 0 0,-25 39 738 0 0,23-35-618 0 0,3-5-32 0 0,0 0 0 0 0,0 0 0 0 0,1 0 0 0 0,-1 0 0 0 0,0 0 0 0 0,0 0 0 0 0,1 0 0 0 0,-1 1 0 0 0,0-1 0 0 0,0 0 0 0 0,1 0 0 0 0,-1 0 0 0 0,0 1 0 0 0,0-1 1 0 0,0 0-1 0 0,1 0 0 0 0,-1 0 0 0 0,0 1 0 0 0,0-1 0 0 0,0 0 0 0 0,0 0 0 0 0,0 1 0 0 0,1-1 0 0 0,-1 0 0 0 0,0 1 0 0 0,0-1 0 0 0,0 0 0 0 0,0 0 0 0 0,0 1 0 0 0,0-1-88 0 0,41-17 561 0 0,-12 3-443 0 0,1 1-1 0 0,0 1 1 0 0,1 1-1 0 0,0 2 1 0 0,0 2-1 0 0,1 1 1 0 0,0 1-1 0 0,31-1-117 0 0,-61 6-28 0 0,0-1 0 0 0,0 1 0 0 0,0-1 0 0 0,-1 1 0 0 0,1 0 0 0 0,0-1 0 0 0,0 1 0 0 0,0 0 0 0 0,0 1 0 0 0,0-1 0 0 0,0 0 0 0 0,0 0 0 0 0,0 1-1 0 0,0-1 1 0 0,-1 1 0 0 0,1 0 0 0 0,0-1 0 0 0,0 1 0 0 0,-1 0 0 0 0,1 0 0 0 0,0 0 0 0 0,-1 0 0 0 0,1 1 0 0 0,-1-1 0 0 0,1 0 0 0 0,-1 1 0 0 0,0-1 0 0 0,1 1 0 0 0,-1-1 0 0 0,0 1 0 0 0,0-1-1 0 0,0 1 1 0 0,0 0 0 0 0,-1 0 0 0 0,1-1 0 0 0,0 1 0 0 0,-1 0 0 0 0,1 0 0 0 0,-1 0 0 0 0,0 0 0 0 0,1 0 0 0 0,-1 0 0 0 0,0-1 0 0 0,0 1 0 0 0,0 0 0 0 0,0 0 0 0 0,-1 0 0 0 0,1 0 0 0 0,-1 0 0 0 0,1 1 28 0 0,0-3 30 0 0,1 1 0 0 0,0 0 0 0 0,-1 0 1 0 0,1 0-1 0 0,0 0 0 0 0,0-1 0 0 0,0 1 0 0 0,-1 0 1 0 0,1-1-1 0 0,0 1 0 0 0,0-1 0 0 0,0 1 1 0 0,0-1-1 0 0,0 1 0 0 0,0-1 0 0 0,0 0 1 0 0,0 1-1 0 0,1-1 0 0 0,-1 0 0 0 0,0 0 1 0 0,0 0-1 0 0,0 0 0 0 0,0 0 0 0 0,0 0 1 0 0,0 0-1 0 0,0 0 0 0 0,0 0 0 0 0,0-1 1 0 0,0 1-1 0 0,1 0 0 0 0,-1-1 0 0 0,0 1 1 0 0,0 0-1 0 0,0-1 0 0 0,-1 0 0 0 0,1 1 0 0 0,0-1-30 0 0,10 0 168 0 0,-5-1-226 0 0,0 1 0 0 0,1 0 0 0 0,-1 0 0 0 0,0 1 0 0 0,1 0 0 0 0,-1 0-1 0 0,0 0 1 0 0,0 1 0 0 0,1 0 0 0 0,-1 0 0 0 0,0 0 0 0 0,0 1 0 0 0,0 0 0 0 0,0 0 0 0 0,0 1 0 0 0,0-1-1 0 0,-1 1 1 0 0,1 1 0 0 0,-1-1 0 0 0,0 1 0 0 0,0 0 0 0 0,0 0 0 0 0,0 0 0 0 0,-1 1 0 0 0,0 0 0 0 0,4 5 58 0 0,-5-4-207 0 0,-3-5 252 0 0,0 1 0 0 0,1-1 0 0 0,-1 0 0 0 0,0 1 0 0 0,1-1 0 0 0,-1 0 0 0 0,1 0 0 0 0,0 1 1 0 0,-1-1-1 0 0,1 0 0 0 0,0 0 0 0 0,0 0 0 0 0,-1 0 0 0 0,1 0 0 0 0,0 0 0 0 0,0 0 0 0 0,0 0 0 0 0,0 0 0 0 0,1 0 0 0 0,-1 0 0 0 0,0-1 0 0 0,0 1 0 0 0,0 0 0 0 0,1-1 0 0 0,-1 1 0 0 0,0-1 0 0 0,1 1 0 0 0,-1-1 0 0 0,0 0 0 0 0,1 0 0 0 0,-1 1 0 0 0,0-1 1 0 0,1 0-1 0 0,-1 0 0 0 0,1 0 0 0 0,-1-1 0 0 0,0 1 0 0 0,1 0 0 0 0,-1 0 0 0 0,0-1 0 0 0,1 1 0 0 0,0-1-45 0 0,168-86 1705 0 0,-93 74-1697 0 0,-75 12-32 0 0,-1 1 1 0 0,1 0-1 0 0,0 1 0 0 0,0-1 0 0 0,0 0 1 0 0,-1 0-1 0 0,1 1 0 0 0,0-1 1 0 0,0 1-1 0 0,-1 0 0 0 0,1-1 1 0 0,0 1-1 0 0,-1 0 0 0 0,1 0 0 0 0,-1 0 1 0 0,1 0-1 0 0,-1 0 0 0 0,0 1 1 0 0,1-1-1 0 0,-1 0 0 0 0,0 0 1 0 0,0 1-1 0 0,0-1 0 0 0,0 1 0 0 0,0-1 1 0 0,0 1-1 0 0,0 0 0 0 0,0-1 1 0 0,-1 1-1 0 0,1 0 0 0 0,-1-1 1 0 0,1 1-1 0 0,-1 0 0 0 0,0 0 0 0 0,1 0 1 0 0,-1-1-1 0 0,0 1 0 0 0,0 0 1 0 0,-1 0-1 0 0,1 0 0 0 0,0 0 24 0 0,-9 42 263 0 0,11-43-215 0 0,-1-1 1 0 0,0 1-1 0 0,1 0 1 0 0,0-1-1 0 0,-1 0 1 0 0,1 1-1 0 0,-1-1 1 0 0,1 0-1 0 0,-1 0 1 0 0,1 0-1 0 0,0 0 1 0 0,-1 0-1 0 0,1 0 1 0 0,-1 0-1 0 0,1-1 1 0 0,-1 1-1 0 0,1-1 1 0 0,-1 1-1 0 0,1-1 1 0 0,-1 1-1 0 0,1-1 1 0 0,-1 0-1 0 0,1 0-48 0 0,0 0 66 0 0,39-15 341 0 0,-31 11-375 0 0,1 1 0 0 0,-1-1 0 0 0,1 2 0 0 0,0 0 0 0 0,-1 0 0 0 0,1 1 0 0 0,0 0 0 0 0,1 1 0 0 0,-1 0 0 0 0,5 1-32 0 0,-13 1-190 0 0,0-1 1 0 0,0 1-1 0 0,0 0 0 0 0,-1 0 1 0 0,1 0-1 0 0,0 0 0 0 0,-1 1 1 0 0,1-1-1 0 0,0 1 0 0 0,-1 0 1 0 0,0 0-1 0 0,1 0 1 0 0,-1 0-1 0 0,0 0 0 0 0,0 0 1 0 0,0 0-1 0 0,0 1 0 0 0,-1-1 1 0 0,1 1-1 0 0,-1-1 1 0 0,1 1-1 0 0,0 2 190 0 0,1 4-6723 0 0</inkml:trace>
  <inkml:trace contextRef="#ctx0" brushRef="#br0" timeOffset="3244.928">736 1945 1951 0 0,'7'-11'176'0'0,"-5"5"-176"0"0,1 2 0 0 0,0 0 0 0 0</inkml:trace>
  <inkml:trace contextRef="#ctx0" brushRef="#br1" timeOffset="10759.716">321 2099 1375 0 0,'-26'-66'1883'0'0,"-20"70"-1574"0"0,-8 0 8959 0 0,51 11-4158 0 0,6 0-4449 0 0,0 8-310 0 0,-1 0 1 0 0,-1 0-1 0 0,-1 0 0 0 0,0 0 1 0 0,-2 0-1 0 0,-5 22-351 0 0,0 14 333 0 0,-18 138 131 0 0,-6 94-208 0 0,30-272-137 0 0,1 0 0 0 0,1 0 0 0 0,1 0 0 0 0,1-1 0 0 0,0 1-1 0 0,6 16-118 0 0,-8-35 17 0 0,-1 1 0 0 0,0-1 0 0 0,1 1-1 0 0,-1-1 1 0 0,1 0 0 0 0,-1 1-1 0 0,1-1 1 0 0,0 0 0 0 0,-1 1-1 0 0,1-1 1 0 0,-1 0 0 0 0,1 0 0 0 0,-1 0-1 0 0,1 0 1 0 0,0 1 0 0 0,-1-1-1 0 0,1 0 1 0 0,0 0 0 0 0,-1 0-1 0 0,1 0 1 0 0,-1 0 0 0 0,1 0-1 0 0,0-1 1 0 0,-1 1 0 0 0,1 0 0 0 0,-1 0-1 0 0,1 0 1 0 0,0-1 0 0 0,-1 1-1 0 0,1 0 1 0 0,-1 0 0 0 0,1-1-1 0 0,-1 1 1 0 0,1 0 0 0 0,-1-1-1 0 0,1 1 1 0 0,-1-1 0 0 0,1 1 0 0 0,-1-1-1 0 0,0 1 1 0 0,1-1 0 0 0,-1 1-1 0 0,0-1 1 0 0,1 1 0 0 0,-1-1-1 0 0,0 1 1 0 0,0-1-17 0 0,12-7-42 0 0,13-3-2306 0 0,-14 6-5176 0 0</inkml:trace>
  <inkml:trace contextRef="#ctx0" brushRef="#br1" timeOffset="11374.056">156 2764 3223 0 0,'-156'12'6104'0'0,"156"-12"-5991"0"0,0 0 0 0 0,1 0-1 0 0,-1 0 1 0 0,0 1-1 0 0,0-1 1 0 0,0 0 0 0 0,0 0-1 0 0,0 0 1 0 0,0 1-1 0 0,0-1 1 0 0,0 0-1 0 0,1 0 1 0 0,-1 0 0 0 0,0 1-1 0 0,0-1 1 0 0,0 0-1 0 0,0 0 1 0 0,0 0 0 0 0,0 1-1 0 0,0-1 1 0 0,0 0-1 0 0,0 0 1 0 0,0 1 0 0 0,0-1-1 0 0,-1 0 1 0 0,1 0-1 0 0,0 0 1 0 0,0 1 0 0 0,0-1-1 0 0,0 0 1 0 0,0 0-1 0 0,0 0 1 0 0,0 0-1 0 0,-1 1-111 0 0,26 7 1208 0 0,108 22 3845 0 0,125 12-5054 0 0,-104-20 676 0 0,87 40 19 0 0,-193-46-496 0 0,1-2-1 0 0,0-2 1 0 0,1-2 0 0 0,1-2-1 0 0,0-2 1 0 0,27-2-199 0 0,-19-10 98 0 0,1-2 1 0 0,-1-3-1 0 0,-1-2 0 0 0,0-3 1 0 0,3-4-99 0 0,-57 18-3 0 0,18-3 16 0 0,0 0 0 0 0,0 1 0 0 0,0 1 0 0 0,1 0-1 0 0,-1 2 1 0 0,1 1 0 0 0,10 2-13 0 0,48 11-6922 0 0,-67-9 194 0 0</inkml:trace>
  <inkml:trace contextRef="#ctx0" brushRef="#br1" timeOffset="12725.345">2215 2936 455 0 0,'0'0'307'0'0,"0"0"12"0"0,0 0 7 0 0,2 2 1405 0 0,2-3 5898 0 0,40-12-3125 0 0,117 40-2056 0 0,48 20-2322 0 0,-18-19 1787 0 0,65-4-1913 0 0,-204-20 65 0 0,9 4 9 0 0,-1 3-1 0 0,0 3 1 0 0,56 21-74 0 0,-44-14-5 0 0,-60-19 45 0 0,1 0 0 0 0,0-1-1 0 0,1-1 1 0 0,-1 0 0 0 0,0-1 0 0 0,0 0-1 0 0,0-1 1 0 0,-1 0 0 0 0,1-1 0 0 0,0-1-1 0 0,-1 0 1 0 0,0-1 0 0 0,0 0 0 0 0,0 0-1 0 0,0-2 1 0 0,-1 1 0 0 0,0-2 0 0 0,0 1-1 0 0,-1-1 1 0 0,0-1 0 0 0,-1 0 0 0 0,0 0-1 0 0,0-1 1 0 0,-1 0 0 0 0,0 0 0 0 0,3-7-40 0 0,-8 10-12 0 0,0-1 0 0 0,0 0 0 0 0,-1 1 0 0 0,0-1 1 0 0,-1 0-1 0 0,0 0 0 0 0,0-1 0 0 0,-1 1 0 0 0,0 0 1 0 0,0 0-1 0 0,0 0 0 0 0,-1 0 0 0 0,-1-3 12 0 0,0-9 64 0 0,-4-78 552 0 0,4 1 0 0 0,4-1 0 0 0,5 1 0 0 0,8-34-616 0 0,27-76 467 0 0,-41 205-578 0 0,1-50 281 0 0,-14 38-2554 0 0,10 14-5382 0 0</inkml:trace>
  <inkml:trace contextRef="#ctx0" brushRef="#br1" timeOffset="13997.322">245 2242 1839 0 0,'-1'-1'198'0'0,"0"0"-1"0"0,0 0 1 0 0,0 0-1 0 0,0 0 1 0 0,0 0-1 0 0,1 0 1 0 0,-1 0-1 0 0,0 0 1 0 0,0-1-1 0 0,1 1 0 0 0,-1 0 1 0 0,1 0-1 0 0,-1-1 1 0 0,1 1-1 0 0,0 0 1 0 0,-1-1-1 0 0,1 1 1 0 0,0 0-1 0 0,0-1 0 0 0,0 1 1 0 0,0 0-1 0 0,0-1 1 0 0,0 1-1 0 0,0 0 1 0 0,1-1-1 0 0,-1 1 1 0 0,0-1-198 0 0,0 1 128 0 0,19-112 5180 0 0,-15 70-4084 0 0,-2 0-1 0 0,-2 0 0 0 0,-2 0 1 0 0,-3-20-1224 0 0,-4 10 793 0 0,4 38-639 0 0,2-1 0 0 0,0 0 0 0 0,0 0 0 0 0,2 1 0 0 0,0-1 0 0 0,1 0 0 0 0,0 0 0 0 0,1 0 0 0 0,1 0 0 0 0,0 0 0 0 0,2 0 0 0 0,0 1 0 0 0,0 0 0 0 0,1-1 1 0 0,4-4-155 0 0,40-28-1894 0 0,-34 38 582 0 0</inkml:trace>
  <inkml:trace contextRef="#ctx0" brushRef="#br1" timeOffset="14593.731">3830 2137 6447 0 0,'14'-3'10824'0'0,"2"-18"-10317"0"0,-1 0 1 0 0,-1-1-1 0 0,-2 0 0 0 0,0-1 0 0 0,-1-1 1 0 0,-1 0-1 0 0,-1 0 0 0 0,-1-1 0 0 0,-1 0 1 0 0,0-12-508 0 0,-6 33 35 0 0,10-43 77 0 0,-2 0-1 0 0,-2 0 1 0 0,-2 0-1 0 0,-3-1 1 0 0,-1 0-1 0 0,-3 0 1 0 0,-1 1-1 0 0,-3-3-111 0 0,5 47-7 0 0,-9-42-990 0 0,10 44 964 0 0,0 0 0 0 0,-1 0 0 0 0,1 0 0 0 0,0 0-1 0 0,-1 1 1 0 0,1-1 0 0 0,-1 0 0 0 0,1 0 0 0 0,-1 0 0 0 0,1 0 0 0 0,-1 1-1 0 0,0-1 1 0 0,1 0 0 0 0,-1 0 0 0 0,0 1 0 0 0,0-1 0 0 0,1 1 0 0 0,-1-1-1 0 0,0 1 1 0 0,0-1 0 0 0,0 1 0 0 0,0-1 0 0 0,0 1 0 0 0,0 0 0 0 0,0-1-1 0 0,1 1 1 0 0,-1 0 0 0 0,0 0 0 0 0,0 0 0 0 0,0 0 0 0 0,0 0 0 0 0,0 0-1 0 0,0 0 1 0 0,0 0 0 0 0,0 0 0 0 0,0 0 0 0 0,0 0 0 0 0,0 1 0 0 0,0-1-1 0 0,0 0 1 0 0,0 1 0 0 0,0-1 33 0 0,-11 8-2184 0 0,-3 3-4692 0 0</inkml:trace>
  <inkml:trace contextRef="#ctx0" brushRef="#br1" timeOffset="15582.759">214 1709 455 0 0,'-11'-14'1501'0'0,"9"10"-1207"0"0,0 0 1 0 0,0 0-1 0 0,0 1 1 0 0,-1-1-1 0 0,0 1 0 0 0,1-1 1 0 0,-1 1-1 0 0,0 0 0 0 0,-1 0 1 0 0,1 1-1 0 0,0-1 0 0 0,-1 1 1 0 0,0-1-1 0 0,1 1 0 0 0,-1 0 1 0 0,0 0-1 0 0,0 1 0 0 0,0-1 1 0 0,0 1-1 0 0,0 0 0 0 0,-1 0 1 0 0,1 0-1 0 0,0 1 0 0 0,-1-1 1 0 0,1 1-1 0 0,0 0 0 0 0,-3 1-294 0 0,45 6 3464 0 0,324 4-888 0 0,272 101-1193 0 0,-522-99-902 0 0,0-6 1 0 0,58-5-482 0 0,23-10 603 0 0,-17-1-31 0 0,0 7-1 0 0,0 8 1 0 0,15 9-572 0 0,112 19 192 0 0,-207-28-192 0 0,34 2 0 0 0,109-8 0 0 0,118-20 0 0 0,-61 22 504 0 0,-278 0-479 0 0,3-2 37 0 0,1 2 1 0 0,-1 1 0 0 0,1 0 0 0 0,-1 1 0 0 0,0 2-1 0 0,-1 0 1 0 0,20 9-63 0 0,-12 13-7 0 0,-35-14-2415 0 0,1-11-4565 0 0</inkml:trace>
  <inkml:trace contextRef="#ctx0" brushRef="#br1" timeOffset="16634.106">368 1954 919 0 0,'-93'43'5882'0'0,"92"-43"-5824"0"0,1 0 1 0 0,0 0-1 0 0,-1 0 1 0 0,1 0 0 0 0,-1 0-1 0 0,1 0 1 0 0,0 0-1 0 0,-1 0 1 0 0,1 0 0 0 0,-1 0-1 0 0,1 0 1 0 0,0 0-1 0 0,-1-1 1 0 0,1 1 0 0 0,-1 0-1 0 0,1 0 1 0 0,0-1-1 0 0,-1 1 1 0 0,1 0-1 0 0,0 0 1 0 0,-1-1 0 0 0,1 1-1 0 0,0 0 1 0 0,0-1-1 0 0,-1 1 1 0 0,1 0 0 0 0,0-1-1 0 0,0 1 1 0 0,0-1-1 0 0,0 1 1 0 0,-1 0-1 0 0,1-1 1 0 0,0 1 0 0 0,0-1-1 0 0,0 1 1 0 0,0 0-1 0 0,0-1 1 0 0,0 1 0 0 0,0-1-1 0 0,0 1 1 0 0,0-1-1 0 0,0 1 1 0 0,0 0 0 0 0,0-1-1 0 0,0 1 1 0 0,1-1-1 0 0,-1 1 1 0 0,0 0-1 0 0,0-1 1 0 0,0 1 0 0 0,1 0-1 0 0,-1-1 1 0 0,0 1-1 0 0,0-1 1 0 0,1 1 0 0 0,-1 0-1 0 0,0 0 1 0 0,0-1-1 0 0,1 1 1 0 0,-1 0-1 0 0,0 0 1 0 0,1-1 0 0 0,-1 1-1 0 0,1 0 1 0 0,-1 0-1 0 0,0 0 1 0 0,1-1-59 0 0,13-6 324 0 0,-1 0 0 0 0,1 1 0 0 0,1 0 0 0 0,-1 1 0 0 0,1 0 0 0 0,0 2 0 0 0,0 0 0 0 0,0 0 0 0 0,1 1 0 0 0,-1 1 0 0 0,13 1-324 0 0,13 3 144 0 0,0 2-1 0 0,0 2 1 0 0,0 1 0 0 0,-1 3-1 0 0,0 1 1 0 0,12 7-144 0 0,138 35-2 0 0,268-2 2114 0 0,-300-17-1800 0 0,49 7-311 0 0,-47-29 746 0 0,78-6-747 0 0,15-20 993 0 0,90-1-554 0 0,102 30-282 0 0,-374-8 85 0 0,0-4-1 0 0,0-3 1 0 0,0-3 0 0 0,0-3-1 0 0,68-14-241 0 0,-111 12 90 0 0,1 1 0 0 0,0 1 0 0 0,0 2-1 0 0,0 1 1 0 0,0 1 0 0 0,0 2 0 0 0,0 1-1 0 0,0 1 1 0 0,23 5-90 0 0,-41-3-346 0 0,18-3-1877 0 0,-26-6 984 0 0</inkml:trace>
  <inkml:trace contextRef="#ctx0" brushRef="#br1" timeOffset="16979.395">570 1816 455 0 0,'2'-3'0'0'0,"1"-1"0"0"0</inkml:trace>
  <inkml:trace contextRef="#ctx0" brushRef="#br1" timeOffset="17216.468">637 1664 2303 0 0,'-4'1'143'0'0,"-1"0"-1"0"0,1 0 0 0 0,0 1 0 0 0,0-1 0 0 0,0 1 0 0 0,0 0 0 0 0,1 0 0 0 0,-1 0 0 0 0,0 1 0 0 0,1-1 0 0 0,0 1 1 0 0,-1 0-1 0 0,0 1-142 0 0,-7 6 231 0 0,-39 29 907 0 0,3 3 1 0 0,1 1-1 0 0,3 3 0 0 0,-12 17-1138 0 0,50-54 301 0 0,10-10-113 0 0,13-11-193 0 0,32-33-2040 0 0,-28 24-714 0 0</inkml:trace>
  <inkml:trace contextRef="#ctx0" brushRef="#br1" timeOffset="18144.577">805 1771 1839 0 0,'-8'30'493'0'0,"-2"-1"0"0"0,-1-1 0 0 0,-1 0 0 0 0,-1 0 0 0 0,-1-2 0 0 0,-10 13-493 0 0,0 4 570 0 0,8-18-9 0 0,-15 43 1302 0 0,31-67-1833 0 0,0-1 0 0 0,1 1 0 0 0,-1-1-1 0 0,1 1 1 0 0,-1-1 0 0 0,1 1 0 0 0,0-1 0 0 0,-1 1-1 0 0,1-1 1 0 0,-1 1 0 0 0,1-1 0 0 0,0 0-1 0 0,-1 1 1 0 0,1-1 0 0 0,0 0 0 0 0,-1 0-1 0 0,1 1 1 0 0,0-1 0 0 0,0 0 0 0 0,-1 0-1 0 0,1 0 1 0 0,0 0 0 0 0,0 0 0 0 0,-1 0 0 0 0,1 0-1 0 0,0 0 1 0 0,0 0 0 0 0,-1 0 0 0 0,1-1-1 0 0,0 1 1 0 0,-1 0 0 0 0,1 0 0 0 0,0-1-1 0 0,-1 1 1 0 0,1 0 0 0 0,0-1 0 0 0,-1 1 0 0 0,1-1-1 0 0,0 1 1 0 0,-1-1 0 0 0,1 1 0 0 0,-1-1-1 0 0,1 0-29 0 0,28-15 19 0 0,-1-3 0 0 0,-1 0 0 0 0,-1-1-1 0 0,7-8-18 0 0,14-11-275 0 0,-19 17 143 0 0,-13 8 67 0 0,2 0-1 0 0,0 2 1 0 0,0 0-1 0 0,1 1 1 0 0,1 1-1 0 0,14-6 66 0 0,-32 16 14 0 0,-1-1-1 0 0,1 1 1 0 0,0-1-1 0 0,-1 1 1 0 0,1-1 0 0 0,0 1-1 0 0,-1 0 1 0 0,1 0 0 0 0,0-1-1 0 0,0 1 1 0 0,-1 0-1 0 0,1 0 1 0 0,0 0 0 0 0,0 0-1 0 0,-1 0 1 0 0,1 0-1 0 0,0 0 1 0 0,0 0 0 0 0,0 0-1 0 0,-1 0 1 0 0,1 0 0 0 0,0 0-1 0 0,0 1 1 0 0,-1-1-1 0 0,1 0 1 0 0,0 0 0 0 0,-1 1-1 0 0,1-1 1 0 0,0 1-1 0 0,-1-1 1 0 0,1 0 0 0 0,0 1-1 0 0,-1-1 1 0 0,1 1 0 0 0,-1 0-1 0 0,1-1 1 0 0,-1 1-1 0 0,1-1 1 0 0,-1 1 0 0 0,0 0-1 0 0,1-1 1 0 0,-1 1-1 0 0,0 0 1 0 0,1 0 0 0 0,-1-1-1 0 0,0 1 1 0 0,0 0 0 0 0,0 0-1 0 0,1-1 1 0 0,-1 1-1 0 0,0 0 1 0 0,0 0 0 0 0,0-1-1 0 0,-1 1-13 0 0,-9 43 978 0 0,-49 74 821 0 0,44-94-1551 0 0,2 1 0 0 0,0 1 0 0 0,2 0 0 0 0,1 0 0 0 0,-1 6-248 0 0,11-32 0 0 0,-1 1 0 0 0,1-1 1 0 0,-1 1-1 0 0,1-1 0 0 0,0 1 0 0 0,0-1 0 0 0,-1 1 1 0 0,1-1-1 0 0,0 1 0 0 0,0-1 0 0 0,-1 1 1 0 0,1-1-1 0 0,0 1 0 0 0,0-1 0 0 0,0 1 0 0 0,0 0 1 0 0,0-1-1 0 0,0 1 0 0 0,0-1 0 0 0,0 1 0 0 0,0-1 1 0 0,0 1-1 0 0,0 0 0 0 0,0-1 0 0 0,0 1 1 0 0,1-1-1 0 0,-1 1 0 0 0,0-1 0 0 0,0 1 0 0 0,1-1 1 0 0,-1 1-1 0 0,0-1 0 0 0,1 1 0 0 0,-1-1 0 0 0,0 0 1 0 0,1 1-1 0 0,-1-1 0 0 0,0 1 0 0 0,1-1 1 0 0,-1 0-1 0 0,1 1 0 0 0,-1-1 0 0 0,1 0 0 0 0,-1 0 1 0 0,1 1-1 0 0,-1-1 0 0 0,1 0 0 0 0,0 0 0 0 0,-1 0 1 0 0,1 0-1 0 0,-1 1 0 0 0,1-1 0 0 0,-1 0 1 0 0,1 0-1 0 0,-1 0 0 0 0,1 0 0 0 0,0 0 0 0 0,-1-1 1 0 0,1 1-1 0 0,-1 0 0 0 0,1 0 0 0 0,-1 0 0 0 0,1 0 1 0 0,-1-1-1 0 0,1 1 0 0 0,0 0 0 0 0,37-22-470 0 0,-34 19 410 0 0,47-32-333 0 0,76-51 606 0 0,86-41-213 0 0,-211 126 41 0 0,4-3 57 0 0,-1 1 0 0 0,1 0 0 0 0,0 0 0 0 0,-1 0 0 0 0,1 1 0 0 0,0 0 0 0 0,1 0 0 0 0,-1 0 0 0 0,0 1-1 0 0,0 0 1 0 0,1 0 0 0 0,-1 1 0 0 0,1 0 0 0 0,-1 0 0 0 0,1 0 0 0 0,1 1-98 0 0,-6 1 20 0 0,-1 0 1 0 0,1 0-1 0 0,-1 1 0 0 0,1-1 1 0 0,-1 1-1 0 0,0-1 0 0 0,0 1 1 0 0,0 0-1 0 0,0-1 0 0 0,0 1 1 0 0,-1 0-1 0 0,1-1 0 0 0,-1 1 1 0 0,1 0-1 0 0,-1 0 0 0 0,0 0 1 0 0,0-1-1 0 0,-1 1 0 0 0,1 0 1 0 0,-1 0-1 0 0,1-1 0 0 0,-1 1 1 0 0,0 0-1 0 0,0 0 0 0 0,0-1 1 0 0,0 1-1 0 0,0-1 0 0 0,-2 3-20 0 0,1 2 18 0 0,-32 98 112 0 0,34-104-133 0 0,0-1 0 0 0,0 1 0 0 0,1-1 0 0 0,-1 1 0 0 0,0 0 0 0 0,0-1 0 0 0,0 1 0 0 0,1-1 0 0 0,-1 1 0 0 0,0-1-1 0 0,1 1 1 0 0,-1-1 0 0 0,0 1 0 0 0,1-1 0 0 0,-1 0 0 0 0,1 1 0 0 0,-1-1 0 0 0,0 1 0 0 0,1-1 0 0 0,-1 0 0 0 0,1 1 0 0 0,-1-1 0 0 0,1 0-1 0 0,-1 0 1 0 0,1 1 0 0 0,0-1 0 0 0,-1 0 0 0 0,1 0 0 0 0,-1 0 0 0 0,1 0 0 0 0,-1 0 0 0 0,1 1 0 0 0,0-1 0 0 0,-1 0 0 0 0,1 0 0 0 0,-1-1-1 0 0,1 1 1 0 0,0 0 0 0 0,-1 0 0 0 0,1 0 0 0 0,-1 0 0 0 0,1 0 0 0 0,-1-1 0 0 0,1 1 0 0 0,-1 0 0 0 0,1 0 0 0 0,-1-1 0 0 0,1 1 0 0 0,-1-1-1 0 0,1 1 4 0 0,32-16-258 0 0,-32 15 237 0 0,98-60-1064 0 0,-56 32 1303 0 0,1 2 0 0 0,2 2 0 0 0,1 2 0 0 0,24-8-218 0 0,-69 30 31 0 0,-1 0 1 0 0,1 0 0 0 0,0-1-1 0 0,0 1 1 0 0,0 0-1 0 0,0 0 1 0 0,0 1 0 0 0,0-1-1 0 0,0 0 1 0 0,1 1 0 0 0,-1-1-1 0 0,0 1 1 0 0,0 0-1 0 0,0 0 1 0 0,1 0 0 0 0,-1 0-1 0 0,0 0 1 0 0,0 0 0 0 0,0 0-1 0 0,1 1 1 0 0,-1-1 0 0 0,0 1-1 0 0,0 0 1 0 0,0-1-1 0 0,0 1 1 0 0,0 0 0 0 0,0 0-1 0 0,0 0 1 0 0,0 1 0 0 0,-1-1-1 0 0,1 0 1 0 0,0 1 0 0 0,-1-1-1 0 0,1 1 1 0 0,-1 0-1 0 0,1-1 1 0 0,-1 1 0 0 0,0 0-1 0 0,1 0 1 0 0,0 2-32 0 0,-2 6 47 0 0,0-1 1 0 0,-1 1-1 0 0,0 0 0 0 0,0 0 1 0 0,-1 0-1 0 0,0-1 0 0 0,-1 1 1 0 0,0-1-1 0 0,-1 0 0 0 0,0 0 1 0 0,-2 4-48 0 0,0 3 118 0 0,-5 7 7 0 0,-10 47 148 0 0,22-69-271 0 0,1 0 0 0 0,-1 1 1 0 0,1-1-1 0 0,0 0 0 0 0,-1 0 0 0 0,1 0 0 0 0,0-1 0 0 0,0 1 0 0 0,0 0 0 0 0,0-1 0 0 0,0 1 1 0 0,-1-1-1 0 0,1 0 0 0 0,0 1 0 0 0,0-1 0 0 0,0 0 0 0 0,0 0 0 0 0,0 0 0 0 0,0-1 0 0 0,0 1 0 0 0,0 0 1 0 0,0-1-1 0 0,0 1 0 0 0,0-1 0 0 0,0 0 0 0 0,-1 1 0 0 0,1-1 0 0 0,0 0 0 0 0,0 0 0 0 0,-1 0 1 0 0,1-1-1 0 0,1 0-2 0 0,1 0-4 0 0,234-104-148 0 0,-205 93 147 0 0,-12 3-4 0 0,0 1 0 0 0,0 2 0 0 0,1 0 0 0 0,0 1-1 0 0,0 2 1 0 0,15-2 9 0 0,-36 6-2 0 0,1 0-1 0 0,0-1 1 0 0,-1 1-1 0 0,1 0 1 0 0,0 1-1 0 0,0-1 1 0 0,-1 0-1 0 0,1 0 1 0 0,0 1-1 0 0,-1-1 1 0 0,1 1-1 0 0,0-1 1 0 0,-1 1-1 0 0,1 0 1 0 0,-1 0-1 0 0,1 0 1 0 0,-1 0-1 0 0,1 0 1 0 0,-1 0 0 0 0,0 0-1 0 0,0 0 1 0 0,1 0-1 0 0,-1 1 1 0 0,0-1-1 0 0,0 0 1 0 0,0 1-1 0 0,0-1 1 0 0,0 1-1 0 0,-1-1 1 0 0,1 1-1 0 0,0 0 1 0 0,-1-1-1 0 0,1 1 1 0 0,-1 0-1 0 0,1 1 3 0 0,-4 66 137 0 0,1-48 9 0 0,1-20-141 0 0,0 1-1 0 0,0 0 0 0 0,1-1 1 0 0,-1 1-1 0 0,1-1 0 0 0,0 1 0 0 0,-1 0 1 0 0,1 0-1 0 0,0-1 0 0 0,0 1 1 0 0,0 0-1 0 0,0-1 0 0 0,0 1 1 0 0,0 0-1 0 0,0 0 0 0 0,1-1 1 0 0,-1 1-1 0 0,1 0 0 0 0,-1-1 1 0 0,1 1-1 0 0,0-1 0 0 0,-1 1 0 0 0,1-1 1 0 0,0 1-1 0 0,0-1 0 0 0,0 1 1 0 0,0-1-1 0 0,0 0 0 0 0,1 1 1 0 0,-1-1-1 0 0,0 0 0 0 0,1 0 1 0 0,-1 0-1 0 0,0 0 0 0 0,1 0 1 0 0,-1 0-1 0 0,1-1 0 0 0,0 1 1 0 0,-1 0-1 0 0,1-1 0 0 0,0 1 0 0 0,-1-1 1 0 0,1 0-1 0 0,0 1 0 0 0,-1-1 1 0 0,1 0-1 0 0,0 0 0 0 0,0 0 1 0 0,-1 0-1 0 0,1-1 0 0 0,1 1-4 0 0,171-67 663 0 0,-112 38-515 0 0,-27 13-36 0 0,-1 2 0 0 0,2 1 1 0 0,-1 2-1 0 0,2 2 0 0 0,36-6-112 0 0,-70 15-18 0 0,0-1-1 0 0,0 1 0 0 0,1 0 0 0 0,-1 0 1 0 0,0 0-1 0 0,0 1 0 0 0,0-1 1 0 0,0 1-1 0 0,0 0 0 0 0,0-1 1 0 0,0 1-1 0 0,0 1 0 0 0,0-1 0 0 0,-1 0 1 0 0,1 1-1 0 0,0-1 0 0 0,-1 1 1 0 0,1 0-1 0 0,-1 0 0 0 0,1 0 0 0 0,-1 0 1 0 0,0 0-1 0 0,0 1 0 0 0,0-1 1 0 0,0 1-1 0 0,0-1 0 0 0,-1 1 1 0 0,1 0-1 0 0,-1-1 0 0 0,0 1 0 0 0,0 0 1 0 0,0 0-1 0 0,0 0 0 0 0,0 0 1 0 0,0 0-1 0 0,-1 0 0 0 0,1 2 19 0 0,6 46-112 0 0,-7-50 119 0 0,1-1 1 0 0,0 1-1 0 0,0-1 0 0 0,0 1 0 0 0,0-1 1 0 0,0 1-1 0 0,0-1 0 0 0,0 0 0 0 0,0 1 0 0 0,0-1 1 0 0,0 0-1 0 0,0 0 0 0 0,0 0 0 0 0,0 0 0 0 0,0 0 1 0 0,0 0-1 0 0,1 0 0 0 0,-1 0 0 0 0,0 0 0 0 0,0 0 1 0 0,0 0-1 0 0,0-1 0 0 0,0 1 0 0 0,0-1 1 0 0,0 1-1 0 0,0-1 0 0 0,0 1 0 0 0,-1-1 0 0 0,1 1 1 0 0,0-1-1 0 0,0 0 0 0 0,0 1 0 0 0,0-1 0 0 0,-1 0 1 0 0,1 0-1 0 0,0 0-7 0 0,2-1 27 0 0,213-141 1490 0 0,-206 138-1454 0 0,34-19 408 0 0,1 2-1 0 0,0 1 1 0 0,14-1-471 0 0,-54 20-24 0 0,-1 0-1 0 0,1 0 1 0 0,0 1 0 0 0,-1 0-1 0 0,1 0 1 0 0,0 0 0 0 0,0 0-1 0 0,0 1 1 0 0,0 0 0 0 0,0 0-1 0 0,0 0 1 0 0,0 1 0 0 0,0-1-1 0 0,0 1 1 0 0,-1 0 0 0 0,1 1-1 0 0,0-1 1 0 0,-1 1 0 0 0,1 0-1 0 0,0 0 1 0 0,-1 0 0 0 0,0 1-1 0 0,0 0 1 0 0,0-1 0 0 0,0 2-1 0 0,0-1 1 0 0,0 0 0 0 0,-1 1-1 0 0,0-1 1 0 0,0 1 0 0 0,0 0-1 0 0,3 4 25 0 0,6 23-537 0 0,-12-26 642 0 0,1-1 0 0 0,1 1-1 0 0,-1-1 1 0 0,1 0 0 0 0,-1 0 0 0 0,1 0 0 0 0,0 1-1 0 0,1-2 1 0 0,-1 1 0 0 0,1 0 0 0 0,0 0 0 0 0,-1-1-1 0 0,2 0 1 0 0,-1 1 0 0 0,0-1 0 0 0,1-1 0 0 0,-1 1-1 0 0,1 0 1 0 0,0-1 0 0 0,0 0 0 0 0,0 1 0 0 0,0-2-1 0 0,0 1-103 0 0,103 38 2311 0 0,-49 10-3850 0 0,-42-29-6438 0 0</inkml:trace>
  <inkml:trace contextRef="#ctx0" brushRef="#br1" timeOffset="28565.082">4505 1973 919 0 0,'3'1'76'0'0,"0"-1"0"0"0,0 1 0 0 0,0-1 0 0 0,0 0 0 0 0,0 0 0 0 0,0-1 0 0 0,0 1 0 0 0,0 0 0 0 0,0-1 0 0 0,0 0 0 0 0,0 0 0 0 0,-1 0 0 0 0,1 0 0 0 0,0 0 0 0 0,0 0 0 0 0,-1-1 0 0 0,1 1 0 0 0,-1-1 0 0 0,1 0 0 0 0,-1 0 0 0 0,0 0 0 0 0,2-1-76 0 0,-3 2 2 0 0,0-1 0 0 0,0 1 0 0 0,0 0 0 0 0,-1-1 0 0 0,1 1 0 0 0,0-1 0 0 0,-1 1 0 0 0,1-1 0 0 0,-1 1 0 0 0,1-1 0 0 0,-1 0 0 0 0,0 1 0 0 0,1-1 0 0 0,-1 0 0 0 0,0 1 0 0 0,0-1 0 0 0,0 0 0 0 0,0 1-1 0 0,-1-1 1 0 0,1 1 0 0 0,0-1 0 0 0,-1-1-2 0 0,-1-11 941 0 0,2 12-733 0 0</inkml:trace>
  <inkml:trace contextRef="#ctx0" brushRef="#br1" timeOffset="29100.412">4767 1794 2759 0 0,'75'-88'6834'0'0,"-74"88"-6676"0"0,-1-1 1 0 0,1 1-1 0 0,-1-1 1 0 0,1 1-1 0 0,-1-1 1 0 0,1 0-1 0 0,-1 1 1 0 0,0-1-1 0 0,1 1 1 0 0,-1-1-1 0 0,0 0 1 0 0,1 1-1 0 0,-1-1 1 0 0,0 0-1 0 0,0 0 1 0 0,0 1-1 0 0,0-1 1 0 0,1 0-1 0 0,-1 1 1 0 0,0-1-1 0 0,0 0 1 0 0,0 0-1 0 0,-1 1 1 0 0,1-1-1 0 0,0 0 1 0 0,0 1-1 0 0,0-1 1 0 0,0 0-1 0 0,-1 0 1 0 0,1 1-1 0 0,0-1 1 0 0,-1 0-1 0 0,1 1 1 0 0,0-1-1 0 0,-1 1 1 0 0,1-1-1 0 0,-1 1 1 0 0,1-1-1 0 0,-1 0 1 0 0,1 1-1 0 0,-1 0 1 0 0,0-1-1 0 0,1 1 1 0 0,-1-1-1 0 0,1 1 1 0 0,-1 0-1 0 0,0-1 1 0 0,1 1-1 0 0,-1 0 1 0 0,0 0-1 0 0,1-1 1 0 0,-1 1-1 0 0,0 0 1 0 0,0 0-1 0 0,0 0-158 0 0,-42 4 3421 0 0,27 2-3342 0 0,0 0 0 0 0,0 1 0 0 0,1 1 0 0 0,0 0 0 0 0,0 1 0 0 0,1 0 0 0 0,0 2-1 0 0,0-1 1 0 0,1 2 0 0 0,1 0 0 0 0,0 0 0 0 0,1 1 0 0 0,0 0 0 0 0,1 1 0 0 0,0 0 0 0 0,-3 8-79 0 0,11-18 7 0 0,0-1 1 0 0,1 1 0 0 0,-1 0-1 0 0,1 0 1 0 0,0 0-1 0 0,0 0 1 0 0,0 0-1 0 0,0 0 1 0 0,1 0 0 0 0,0 0-1 0 0,-1 0 1 0 0,2 0-1 0 0,-1 0 1 0 0,0 1 0 0 0,1-1-1 0 0,0 0 1 0 0,0 0-1 0 0,0 0 1 0 0,0 0-1 0 0,1-1 1 0 0,-1 1 0 0 0,1 0-1 0 0,0-1 1 0 0,0 1-1 0 0,0-1 1 0 0,1 1 0 0 0,-1-1-1 0 0,1 0 1 0 0,0 0-1 0 0,0 0 1 0 0,0 0-1 0 0,0-1 1 0 0,0 1 0 0 0,1-1-1 0 0,1 1-7 0 0,98 36 132 0 0,-89-36-122 0 0,-1 1 0 0 0,0 0 0 0 0,0 0 0 0 0,-1 1 0 0 0,1 1 0 0 0,-1 0 0 0 0,0 1 0 0 0,-1 0 0 0 0,0 1 0 0 0,0 1 0 0 0,0-1 0 0 0,2 4-10 0 0,-11-9 2 0 0,0 0 0 0 0,0 0 0 0 0,0 0 0 0 0,0 0 0 0 0,0 0 0 0 0,-1 0 0 0 0,0 1 0 0 0,1-1 0 0 0,-1 1 0 0 0,0-1 0 0 0,-1 1 0 0 0,1-1 0 0 0,-1 1 0 0 0,1-1 0 0 0,-1 1 0 0 0,0 0 0 0 0,0-1 0 0 0,-1 1-1 0 0,1-1 1 0 0,-1 1 0 0 0,0 0 0 0 0,0-1 0 0 0,0 0 0 0 0,0 1 0 0 0,0-1 0 0 0,-1 0 0 0 0,0 1 0 0 0,1-1 0 0 0,-1 0 0 0 0,-1 0 0 0 0,1 0-2 0 0,-5 6 36 0 0,0 0 0 0 0,-1-1 0 0 0,0 1 0 0 0,0-2 0 0 0,-1 1-1 0 0,0-1 1 0 0,0 0 0 0 0,-1-1 0 0 0,-3 2-36 0 0,4-2 33 0 0,0-1-1 0 0,-1 1 1 0 0,0-1-1 0 0,0-1 1 0 0,0 0-1 0 0,0 0 1 0 0,0-1-1 0 0,-1-1 1 0 0,0 0-1 0 0,1 0 1 0 0,-1-1-1 0 0,0 0 1 0 0,0-1-1 0 0,0 0 1 0 0,1 0-1 0 0,-1-1 1 0 0,0-1 0 0 0,0 0-1 0 0,1-1 1 0 0,-1 0-1 0 0,1 0 1 0 0,0-1-1 0 0,-6-3-32 0 0,14 6-5 0 0,0-1 1 0 0,0 1-1 0 0,1-1 0 0 0,-1 1 0 0 0,1-1 0 0 0,-1 1 0 0 0,1-1 1 0 0,0 0-1 0 0,0 0 0 0 0,-1 0 0 0 0,1 0 0 0 0,0 1 1 0 0,1-1-1 0 0,-1-1 0 0 0,0 1 0 0 0,1 0 0 0 0,-1 0 1 0 0,1 0-1 0 0,-1 0 0 0 0,1 0 0 0 0,0 0 0 0 0,0-1 1 0 0,0 1-1 0 0,0 0 0 0 0,1 0 0 0 0,-1 0 0 0 0,0 0 1 0 0,1-1-1 0 0,0 1 0 0 0,-1 0 0 0 0,1 0 0 0 0,0 0 1 0 0,0 0-1 0 0,0 0 0 0 0,0 1 0 0 0,0-1 0 0 0,1-1 5 0 0,2-2-298 0 0,0 0 0 0 0,0-1-1 0 0,1 2 1 0 0,-1-1 0 0 0,1 1 0 0 0,0-1-1 0 0,0 1 1 0 0,1 1 0 0 0,-1-1-1 0 0,1 1 1 0 0,0 0 0 0 0,0 0 298 0 0,10-3-7583 0 0</inkml:trace>
  <inkml:trace contextRef="#ctx0" brushRef="#br1" timeOffset="29450.404">5307 2417 11975 0 0,'90'-77'7346'0'0,"-5"2"-3989"0"0,-84 74-3346 0 0,0 1 1 0 0,0-1-1 0 0,1 0 1 0 0,-1 1 0 0 0,0-1-1 0 0,0 1 1 0 0,0-1-1 0 0,0 1 1 0 0,1-1-1 0 0,-1 1 1 0 0,0 0-1 0 0,0 0 1 0 0,1 0-1 0 0,-1 0 1 0 0,0 0 0 0 0,0 0-1 0 0,1 0 1 0 0,-1 0-1 0 0,0 0 1 0 0,0 0-1 0 0,1 1 1 0 0,-1-1-1 0 0,0 0 1 0 0,0 1-1 0 0,0-1 1 0 0,0 1 0 0 0,1 0-1 0 0,-1-1 1 0 0,0 1-1 0 0,0 0 1 0 0,0 0-1 0 0,0-1 1 0 0,0 1-1 0 0,-1 0 1 0 0,1 0-1 0 0,0 0 1 0 0,0 0 0 0 0,-1 0-1 0 0,1 0 1 0 0,0 1-1 0 0,-1-1 1 0 0,1 0-1 0 0,-1 0 1 0 0,1 0-1 0 0,-1 0 1 0 0,0 2-12 0 0,13 60 255 0 0,-12-35-135 0 0,-1-1 0 0 0,-1 0 0 0 0,-1 0 0 0 0,-2 0 0 0 0,0 0-1 0 0,-2 0 1 0 0,-1-1 0 0 0,-9 22-120 0 0,-16 57-179 0 0,36-84-1874 0 0,3-11-5923 0 0</inkml:trace>
  <inkml:trace contextRef="#ctx0" brushRef="#br1" timeOffset="30438.454">16243 1577 919 0 0,'15'-37'7454'0'0,"1"1"-3295"0"0,-8 22-3571 0 0,-2 1 1 0 0,0-2-1 0 0,0 1 0 0 0,-1-1 1 0 0,-1 1-1 0 0,-1-1 1 0 0,0-1-1 0 0,0-3-588 0 0,-2 16 131 0 0,0 0 0 0 0,0 0 0 0 0,-1 0 0 0 0,1 0 0 0 0,-1 1 0 0 0,1-1 0 0 0,-1 0 0 0 0,0 0 0 0 0,0 0 0 0 0,0 0 0 0 0,-1 0 0 0 0,1 0 0 0 0,-1 0 0 0 0,0 0 0 0 0,1 0 0 0 0,-1 0 0 0 0,0 1 0 0 0,-1-1 0 0 0,1 0 0 0 0,0 1 0 0 0,-1-1 0 0 0,0 1 0 0 0,1-1 0 0 0,-1 1 0 0 0,0 0 0 0 0,0 0 0 0 0,-1 0 0 0 0,1 0 0 0 0,0 0 0 0 0,-1 0 0 0 0,1 0 0 0 0,-1 1 0 0 0,1-1 0 0 0,-1 1 0 0 0,0 0 0 0 0,1 0 0 0 0,-1 0 0 0 0,0 0 0 0 0,0 1 0 0 0,0-1 0 0 0,0 1-1 0 0,0-1-130 0 0,-12 4 53 0 0,-1 0-1 0 0,1 1 0 0 0,0 0 0 0 0,1 2 1 0 0,-1-1-1 0 0,1 2 0 0 0,0 0 0 0 0,0 1 0 0 0,1 0 1 0 0,0 1-1 0 0,1 0 0 0 0,-5 5-52 0 0,8-7 11 0 0,0 0-1 0 0,0 0 1 0 0,1 1-1 0 0,0 0 0 0 0,1 0 1 0 0,0 1-1 0 0,0 0 1 0 0,1 0-1 0 0,0 1 1 0 0,0-1-1 0 0,1 1 1 0 0,1 1-1 0 0,-2 3-10 0 0,6-12 0 0 0,0 1 0 0 0,0 0 0 0 0,0 0 0 0 0,0 0 0 0 0,0 0 0 0 0,1 0 0 0 0,-1 0 0 0 0,1-1 0 0 0,-1 1 0 0 0,1 0 0 0 0,0 0 0 0 0,0-1 0 0 0,1 1 0 0 0,-1-1 0 0 0,1 1 0 0 0,-1-1 0 0 0,1 1 0 0 0,-1-1 0 0 0,1 0 0 0 0,0 0 0 0 0,0 0 0 0 0,1 0 0 0 0,-1 0 0 0 0,0 0 0 0 0,0-1 0 0 0,1 1 0 0 0,1 0 0 0 0,73 34 0 0 0,-75-36 0 0 0,46 16-18 0 0,-30-11 0 0 0,0 0-1 0 0,0 1 0 0 0,0 1 0 0 0,-1 0 1 0 0,0 2-1 0 0,-1 0 0 0 0,0 0 0 0 0,0 2 1 0 0,-1 0-1 0 0,0 1 0 0 0,12 13 19 0 0,-25-24 10 0 0,-1 1 1 0 0,1 0-1 0 0,-1 0 0 0 0,1-1 1 0 0,-1 1-1 0 0,0 0 0 0 0,1 0 0 0 0,-1 1 1 0 0,0-1-1 0 0,0 0 0 0 0,-1 0 1 0 0,1 0-1 0 0,0 1 0 0 0,-1-1 0 0 0,1 0 1 0 0,-1 1-1 0 0,0-1 0 0 0,0 0 1 0 0,0 1-1 0 0,0-1 0 0 0,0 0 0 0 0,0 1 1 0 0,-1-1-1 0 0,1 0 0 0 0,-1 1 1 0 0,0-1-1 0 0,0 0 0 0 0,1 0 0 0 0,-1 0 1 0 0,-1 1-1 0 0,1-1 0 0 0,0 0 1 0 0,0-1-1 0 0,-1 1 0 0 0,1 0 0 0 0,-1 0 1 0 0,0 0-1 0 0,1-1 0 0 0,-1 1 1 0 0,0-1-1 0 0,0 0 0 0 0,0 1-10 0 0,-16 6 105 0 0,1 0 0 0 0,-1-1-1 0 0,-1 0 1 0 0,1-2 0 0 0,-1 0-1 0 0,0-1 1 0 0,-1-1 0 0 0,1-1-1 0 0,-10 0-104 0 0,27-2 10 0 0,-136 11-298 0 0,122-5-2489 0 0,16-4-5030 0 0</inkml:trace>
  <inkml:trace contextRef="#ctx0" brushRef="#br1" timeOffset="30832.644">16642 1789 12439 0 0,'0'0'566'0'0,"0"0"-6"0"0,5 15 5209 0 0,1 13-2386 0 0,-5 18-3152 0 0,-2-26-243 0 0,-1-8-152 0 0,0 0-1 0 0,-1 0 0 0 0,-1 0 0 0 0,0 0 0 0 0,-1 0 0 0 0,0-1 0 0 0,-1 0 1 0 0,0 0-1 0 0,0 0 0 0 0,-1-1 0 0 0,-1 0 0 0 0,0 0 0 0 0,0-1 0 0 0,-1 0 1 0 0,0-1-1 0 0,0 1 0 0 0,-1-2 0 0 0,0 1 0 0 0,-2-1 165 0 0,-72 75 1843 0 0,82-80-1787 0 0,1-1 1 0 0,-1 0-1 0 0,1 1 0 0 0,0-1 0 0 0,0 1 0 0 0,-1-1 0 0 0,1 1 1 0 0,0-1-1 0 0,1 1 0 0 0,-1 0 0 0 0,0 0 0 0 0,0-1 0 0 0,1 1 1 0 0,-1 0-1 0 0,1 0 0 0 0,-1 0 0 0 0,1 0 0 0 0,0 0 1 0 0,0 0-1 0 0,0 0 0 0 0,0-1 0 0 0,0 1 0 0 0,0 0 0 0 0,1 0 1 0 0,-1 0-1 0 0,1 0 0 0 0,-1 0 0 0 0,1 0 0 0 0,-1-1 0 0 0,1 1 1 0 0,0 0-1 0 0,0-1 0 0 0,0 1 0 0 0,0 0 0 0 0,0-1 1 0 0,1 1-1 0 0,-1-1 0 0 0,0 0 0 0 0,1 1 0 0 0,-1-1 0 0 0,1 0 1 0 0,-1 0-1 0 0,1 0 0 0 0,-1 0 0 0 0,2 1-56 0 0,10 2 115 0 0,0 1 1 0 0,1-2-1 0 0,-1 0 0 0 0,1 0 0 0 0,0-2 0 0 0,-1 1 1 0 0,1-2-1 0 0,4 0-115 0 0,16 2 41 0 0,10-1-289 0 0,-14-1-3148 0 0,-18 0 9 0 0,16 0-4393 0 0</inkml:trace>
  <inkml:trace contextRef="#ctx0" brushRef="#br1" timeOffset="33827.85">1841 2998 1839 0 0,'14'-38'4648'0'0,"-30"62"-366"0"0,0-1-3700 0 0,7-8-214 0 0,0 0 0 0 0,0 1 0 0 0,2 0 0 0 0,0 1 0 0 0,1 0 0 0 0,0 0 0 0 0,2 0 0 0 0,0 0 0 0 0,-1 14-368 0 0,5 370 1560 0 0,-19-150-854 0 0,17-232-501 0 0,1-1 1 0 0,1 0 0 0 0,1 1 0 0 0,1-1 0 0 0,0 0 0 0 0,1 0-1 0 0,1 0 1 0 0,5 14-206 0 0,-8-28 47 0 0,1 0-1 0 0,0 1 1 0 0,0-1 0 0 0,1 0-1 0 0,-1 0 1 0 0,1 0-1 0 0,0 0 1 0 0,0-1-1 0 0,0 1 1 0 0,1-1 0 0 0,-1 0-1 0 0,1 0 1 0 0,0 0-1 0 0,0 0 1 0 0,0-1 0 0 0,0 1-1 0 0,0-1 1 0 0,0 0-1 0 0,1 0 1 0 0,-1-1-1 0 0,1 1 1 0 0,3 0-47 0 0,107 6 778 0 0,-89-8-677 0 0,427-3 302 0 0,234 29-286 0 0,-218-14 275 0 0,41-16 96 0 0,-248-3-361 0 0,-1 11 0 0 0,1 11-127 0 0,111 0 229 0 0,145-8-24 0 0,125 19 83 0 0,-116-5-288 0 0,49 1 53 0 0,-109-11 129 0 0,117-25 7 0 0,-44-40-50 0 0,31-8 62 0 0,-66 41-30 0 0,-357 19-79 0 0,589 12 292 0 0,-423-1-315 0 0,140 1 6 0 0,502 8 106 0 0,-484-10-181 0 0,30 1 0 0 0,-423-12-30 0 0,1-3 0 0 0,-1-4 1 0 0,26-8 29 0 0,12-2-28 0 0,-81 15-57 0 0,-18 4 76 0 0,0-1-1 0 0,0-1 1 0 0,0-1 0 0 0,-1-1-1 0 0,0 0 1 0 0,0-1-1 0 0,0-1 1 0 0,0 0 9 0 0,-16 6-3 0 0,0 1 0 0 0,0 0 0 0 0,-1-1 0 0 0,1 1 0 0 0,0 0 0 0 0,0-1 0 0 0,0 1 0 0 0,0-1 0 0 0,-1 1 0 0 0,1-1 0 0 0,0 0 0 0 0,-1 1 0 0 0,1-1 0 0 0,0 0 0 0 0,-1 1 0 0 0,1-1 0 0 0,-1 0 0 0 0,1 0 0 0 0,-1 0 0 0 0,1 0 0 0 0,-1 1 0 0 0,1-1 0 0 0,-1 0 0 0 0,0 0 0 0 0,0 0 0 0 0,1 0 0 0 0,-1 0 1 0 0,0 0-1 0 0,0 0 0 0 0,0 0 0 0 0,0 0 0 0 0,0 0 0 0 0,0 0 0 0 0,-1 1 0 0 0,1-1 0 0 0,0 0 0 0 0,0 0 0 0 0,0 0 0 0 0,-1 0 0 0 0,1 0 0 0 0,-1 0 0 0 0,1 0 0 0 0,-1 1 0 0 0,1-1 0 0 0,-1 0 0 0 0,1 0 0 0 0,-1 1 0 0 0,0-1 0 0 0,1 0 0 0 0,-1 1 0 0 0,0-1 0 0 0,0 0 3 0 0,-9-11 7 0 0,2-1-1 0 0,-1-1 1 0 0,2 1-1 0 0,-1-1 1 0 0,2 0 0 0 0,0-1-1 0 0,1 1 1 0 0,0-1-1 0 0,0-8-6 0 0,2 14 5 0 0,-138-471 59 0 0,128 431-7 0 0,2 0 1 0 0,3 0-1 0 0,1-1 0 0 0,3 0 1 0 0,2-1-1 0 0,2 1 0 0 0,2 0 1 0 0,3 0-1 0 0,1 0 0 0 0,7-17-57 0 0,0 16 40 0 0,-3-1-1 0 0,-2 0 0 0 0,-2-1 0 0 0,-3 0 0 0 0,-1 1 0 0 0,-4-21-39 0 0,-1 45 0 0 0,2 9 0 0 0,0 0 0 0 0,-1 0 0 0 0,-2-1 0 0 0,0 2 0 0 0,-1-1 0 0 0,0 0 0 0 0,-2 1 0 0 0,-3-8 0 0 0,9 25-6 0 0,1 0-1 0 0,0 0 1 0 0,-1 0-1 0 0,1 0 1 0 0,-1 0 0 0 0,1 0-1 0 0,-1 0 1 0 0,0 0-1 0 0,1 0 1 0 0,-1 0-1 0 0,0 0 1 0 0,0 0 0 0 0,0 0-1 0 0,1 1 1 0 0,-1-1-1 0 0,0 0 1 0 0,0 1-1 0 0,0-1 1 0 0,0 0 0 0 0,0 1-1 0 0,0-1 1 0 0,0 1-1 0 0,-1 0 1 0 0,1-1-1 0 0,0 1 1 0 0,0 0 0 0 0,0 0-1 0 0,0-1 1 0 0,0 1-1 0 0,-1 0 1 0 0,1 0-1 0 0,0 0 1 0 0,0 1 0 0 0,0-1-1 0 0,0 0 1 0 0,-1 0-1 0 0,1 1 1 0 0,0-1-1 0 0,0 0 1 0 0,0 1 0 0 0,0-1-1 0 0,0 1 1 0 0,0 0-1 0 0,0-1 1 0 0,0 1-1 0 0,0 0 1 0 0,0-1 0 0 0,0 1-1 0 0,1 0 1 0 0,-1 0-1 0 0,0 0 1 0 0,0 0-1 0 0,1 0 1 0 0,-1 0-1 0 0,1 0 1 0 0,-1 0 0 0 0,1 0-1 0 0,-1 0 1 0 0,1 0-1 0 0,-1 0 1 0 0,1 0-1 0 0,0 1 7 0 0,-4 11-1792 0 0,1 2-6425 0 0</inkml:trace>
  <inkml:trace contextRef="#ctx0" brushRef="#br1" timeOffset="36526.04">2342 3029 1839 0 0,'-11'-27'2231'0'0,"-5"-34"1650"0"0,15 22-1822 0 0,-11 57-756 0 0,5 0-1004 0 0,1 0 1 0 0,1 1-1 0 0,1-1 1 0 0,1 1 0 0 0,1 0-1 0 0,0 0 1 0 0,1 1-1 0 0,1-1 1 0 0,1 0 0 0 0,1 0-1 0 0,1 0 1 0 0,0 0-1 0 0,6 16-299 0 0,-6-25 151 0 0,-1 2-20 0 0,0 0 0 0 0,1 0-1 0 0,1 0 1 0 0,0-1 0 0 0,1 0 0 0 0,0 1-1 0 0,1-2 1 0 0,0 1 0 0 0,0-1 0 0 0,1 0-1 0 0,1 0 1 0 0,0 0 0 0 0,7 5-131 0 0,7-2 96 0 0,1-1 1 0 0,0-1-1 0 0,0-1 0 0 0,1-1 1 0 0,1-1-1 0 0,0-1 1 0 0,0-1-1 0 0,0-2 0 0 0,0 0 1 0 0,1-2-1 0 0,0-1 0 0 0,-1 0 1 0 0,1-2-1 0 0,1-2-96 0 0,46-1 6 0 0,173 2 72 0 0,-144 14 285 0 0,1 5 0 0 0,-2 5 1 0 0,25 11-364 0 0,-29-11 53 0 0,1-4 0 0 0,46 1-53 0 0,-33-5 58 0 0,362 55 796 0 0,48-27-182 0 0,42 34-389 0 0,-62-22 89 0 0,-18-16-94 0 0,-306-36-8 0 0,-1-8-1 0 0,148-25-269 0 0,362-53 368 0 0,-634 79-368 0 0,71-4 0 0 0,89 4 0 0 0,116 11 0 0 0,201 7 240 0 0,51-9 188 0 0,8-5-363 0 0,-433 0-27 0 0,0-7-1 0 0,21-9-37 0 0,-86 8 61 0 0,1 5-1 0 0,0 4 0 0 0,3 3-60 0 0,22-1 6 0 0,-1-6-1 0 0,43-8-5 0 0,70-11 64 0 0,-133 14-13 0 0,2 4-1 0 0,36 4-50 0 0,4 0 27 0 0,12-8-5 0 0,-87 3-2 0 0,1 4-1 0 0,-1 1 0 0 0,33 6-19 0 0,-5 4 0 0 0,-1-5 0 0 0,30-4 0 0 0,281 2 0 0 0,-384-2-9 0 0,0 1 0 0 0,0 0 0 0 0,-1 2 0 0 0,1-1 0 0 0,0 2 0 0 0,-1 0 0 0 0,1 1 9 0 0,36 9-17 0 0,-41-12 17 0 0,-1 0 0 0 0,1-1 0 0 0,0 0 0 0 0,0-1 0 0 0,-1 0 0 0 0,1-1 0 0 0,0 0 0 0 0,0 0 0 0 0,10-4 0 0 0,30-19-195 0 0,-29 13 102 0 0,11-16-99 0 0,11-132 261 0 0,-34 124-65 0 0,-1-1 0 0 0,-3-1 0 0 0,0 1 0 0 0,-1-32-4 0 0,29-226 470 0 0,-37 242-312 0 0,-2-1 1 0 0,-3 1-1 0 0,-8-31-158 0 0,-6-37 338 0 0,17 96-311 0 0,1 1-1 0 0,1-1 1 0 0,1 0 0 0 0,2 0-1 0 0,0 0 1 0 0,2 0 0 0 0,0 0-1 0 0,2 0 1 0 0,0 0 0 0 0,2 1-1 0 0,0 0 1 0 0,4-5-27 0 0,-4 15-6 0 0,-4 11 3 0 0,-1 0 0 0 0,1 0 0 0 0,-1-1 0 0 0,0 1 0 0 0,0 0 0 0 0,1-1-1 0 0,-2 1 1 0 0,1-1 0 0 0,0 0 0 0 0,0 1 0 0 0,-1-1 0 0 0,1 0-1 0 0,-1 1 1 0 0,0-1 0 0 0,0 0 0 0 0,0 1 0 0 0,0-1 0 0 0,-1 0-1 0 0,1 0 1 0 0,-1 1 0 0 0,0-2 3 0 0,-1 3-20 0 0,-1 0-1 0 0,1 0 1 0 0,-1 0 0 0 0,1 1-1 0 0,-1-1 1 0 0,1 1-1 0 0,-1 0 1 0 0,1 0-1 0 0,-1 0 1 0 0,0 0 0 0 0,1 0-1 0 0,-1 1 1 0 0,1-1-1 0 0,-1 1 1 0 0,1 0 0 0 0,-1-1-1 0 0,1 1 1 0 0,0 0-1 0 0,-1 1 1 0 0,1-1 0 0 0,0 0-1 0 0,-1 1 21 0 0,2-2-16 0 0,-27 14-2430 0 0,19-9-5667 0 0</inkml:trace>
  <inkml:trace contextRef="#ctx0" brushRef="#br2" timeOffset="50982.449">893 2440 1375 0 0,'-36'-25'2383'0'0,"19"14"-1220"0"0,0 0 0 0 0,2-1-1 0 0,-1-1 1 0 0,1 0-1 0 0,1-1 1 0 0,-11-13-1163 0 0,23 23 97 0 0,-1 0 0 0 0,1 1 0 0 0,0-1 0 0 0,1 0 0 0 0,-1 0 0 0 0,1 0 1 0 0,-1 0-1 0 0,1 0 0 0 0,1 0 0 0 0,-1 0 0 0 0,0-1 0 0 0,1 1 0 0 0,0 0 0 0 0,0 0 0 0 0,0 0 0 0 0,1-1 0 0 0,-1 1 0 0 0,1 0 0 0 0,0 0 1 0 0,0 0-1 0 0,1 0 0 0 0,-1 0 0 0 0,1 0 0 0 0,0 0 0 0 0,0 1 0 0 0,0-1 0 0 0,0 0 0 0 0,1 1 0 0 0,-1 0 0 0 0,1-1 0 0 0,0 1 1 0 0,0 0-1 0 0,0 1 0 0 0,1-1 0 0 0,-1 0 0 0 0,0 1 0 0 0,1 0 0 0 0,0 0 0 0 0,-1 0 0 0 0,1 0 0 0 0,0 1 0 0 0,3-2-97 0 0,15-6-43 0 0,-17 7 55 0 0,0-1-1 0 0,0 0 1 0 0,0 1 0 0 0,0 0-1 0 0,0 0 1 0 0,1 1 0 0 0,-1 0 0 0 0,1 0-1 0 0,0 0 1 0 0,-1 0 0 0 0,1 1 0 0 0,0 0-1 0 0,-1 0 1 0 0,1 0 0 0 0,-1 1 0 0 0,1 0-1 0 0,0 0-11 0 0,-2 3 12 0 0,-1 0 0 0 0,1 0 1 0 0,-1 0-1 0 0,0 0 0 0 0,0 0 0 0 0,-1 1 0 0 0,1-1 0 0 0,-1 1 0 0 0,0 0 0 0 0,0-1 1 0 0,-1 1-1 0 0,1 0 0 0 0,-1 0 0 0 0,0 0 0 0 0,0 0 0 0 0,-1 1 0 0 0,0-1 0 0 0,0 0 0 0 0,0 0 1 0 0,0 0-1 0 0,-1 0 0 0 0,0 0 0 0 0,0 0 0 0 0,-1 4-12 0 0,2-8-12 0 0,-13 76-933 0 0,9-58 550 0 0,0 1 0 0 0,2-1 1 0 0,0 1-1 0 0,1 0 0 0 0,1 19 395 0 0,0-38 22 0 0,1 1 0 0 0,-1-1 0 0 0,0 1 0 0 0,1-1 0 0 0,-1 0 0 0 0,1 1 0 0 0,-1-1 0 0 0,1 1 0 0 0,-1-1-1 0 0,1 0 1 0 0,0 0 0 0 0,0 1 0 0 0,0-1 0 0 0,0 0 0 0 0,0 0 0 0 0,0 0 0 0 0,0 0 0 0 0,0 0 0 0 0,0 0 0 0 0,1 0-1 0 0,-1 0 1 0 0,0-1 0 0 0,0 1 0 0 0,1 0 0 0 0,-1-1 0 0 0,1 1 0 0 0,-1-1 0 0 0,1 0 0 0 0,-1 1 0 0 0,0-1 0 0 0,1 0-1 0 0,-1 0 1 0 0,1 0 0 0 0,-1 0 0 0 0,1 0 0 0 0,1 0-22 0 0,58-12 2015 0 0,-54 10-1861 0 0,206-86 2918 0 0,-212 87-3113 0 0,1 0 0 0 0,-1 1 1 0 0,1-1-1 0 0,-1 0 1 0 0,1 1-1 0 0,-1-1 1 0 0,1 1-1 0 0,0 0 1 0 0,-1 0-1 0 0,1-1 1 0 0,-1 1-1 0 0,1 0 0 0 0,0 0 1 0 0,-1 0-1 0 0,1 1 1 0 0,0-1-1 0 0,-1 0 1 0 0,1 0-1 0 0,-1 1 1 0 0,1-1-1 0 0,-1 1 0 0 0,1 0 1 0 0,-1-1-1 0 0,1 1 1 0 0,-1 0-1 0 0,0 0 1 0 0,1 0-1 0 0,-1 0 1 0 0,0 0-1 0 0,0 0 1 0 0,0 0-1 0 0,1 1 0 0 0,-1-1 1 0 0,0 0-1 0 0,-1 0 1 0 0,1 1-1 0 0,0-1 1 0 0,0 1-1 0 0,-1-1 1 0 0,1 1-1 0 0,0-1 0 0 0,-1 1 1 0 0,0-1-1 0 0,1 1 1 0 0,-1 0-1 0 0,0 0 41 0 0,-2 6-361 0 0,0 0 1 0 0,0-1-1 0 0,-1 0 0 0 0,0 1 0 0 0,0-1 1 0 0,-1 0-1 0 0,0 0 0 0 0,0-1 0 0 0,-1 1 1 0 0,1-1-1 0 0,-1 0 0 0 0,-1-1 0 0 0,1 1 1 0 0,-1-1-1 0 0,-4 3 361 0 0,-3 5-105 0 0,41-19 1969 0 0,49-23-335 0 0,-65 23-1664 0 0,0 0-1 0 0,0 1 1 0 0,1 0-1 0 0,0 1 1 0 0,0 1 0 0 0,0 0-1 0 0,0 1 1 0 0,1 0-1 0 0,-1 1 1 0 0,9 0 135 0 0,-18 2-165 0 0,1 0 1 0 0,-1-1-1 0 0,0 2 0 0 0,0-1 1 0 0,0 0-1 0 0,0 1 0 0 0,0 0 1 0 0,0 0-1 0 0,0 0 1 0 0,0 0-1 0 0,-1 1 0 0 0,1-1 1 0 0,-1 1-1 0 0,0 0 0 0 0,0 0 1 0 0,0 0-1 0 0,0 1 0 0 0,0-1 1 0 0,-1 1-1 0 0,1-1 0 0 0,-1 1 1 0 0,0 0-1 0 0,0 0 0 0 0,-1 0 1 0 0,1 0-1 0 0,-1 0 1 0 0,0 0-1 0 0,0 0 0 0 0,1 4 165 0 0,0 6-498 0 0,0 0 0 0 0,-1 1 0 0 0,-1-1 0 0 0,0 0 0 0 0,-1 1 0 0 0,0-1 0 0 0,-1 0 0 0 0,-2 6 498 0 0,-6 46 758 0 0,11-66-624 0 0,1 1 0 0 0,-1-1 1 0 0,0 0-1 0 0,0 0 0 0 0,1 1 0 0 0,-1-1 1 0 0,0 0-1 0 0,1 0 0 0 0,-1 0 0 0 0,0 0 1 0 0,1 0-1 0 0,-1-1 0 0 0,0 1 0 0 0,1 0 1 0 0,-1 0-1 0 0,0-1 0 0 0,0 1 0 0 0,1-1 1 0 0,-1 1-1 0 0,0-1 0 0 0,0 0 0 0 0,0 1 1 0 0,0-1-1 0 0,0 0 0 0 0,0 0 0 0 0,0 0 1 0 0,0 0-135 0 0,2-1 217 0 0,283-138 3361 0 0,-205 112-6336 0 0,-111 58 2362 0 0,30-30 436 0 0,1 0 0 0 0,-1 0 0 0 0,1 0-1 0 0,-1 0 1 0 0,0 0 0 0 0,1 0 0 0 0,-1 0-1 0 0,0 1 1 0 0,1-1 0 0 0,-1 0 0 0 0,0 0-1 0 0,1 0 1 0 0,-1 0 0 0 0,0 1 0 0 0,1-1-1 0 0,-1 0 1 0 0,0 0 0 0 0,1 1 0 0 0,-1-1-1 0 0,0 0 1 0 0,0 0 0 0 0,1 1 0 0 0,-1-1-1 0 0,0 0 1 0 0,0 1 0 0 0,0-1 0 0 0,1 0 0 0 0,-1 1-1 0 0,0-1 1 0 0,0 1 0 0 0,0-1 0 0 0,0 0-1 0 0,0 1 1 0 0,0-1 0 0 0,0 0 0 0 0,0 1-1 0 0,0-1 1 0 0,0 1 0 0 0,0-1 0 0 0,0 0-1 0 0,0 1 1 0 0,0-1 0 0 0,0 0 0 0 0,0 1-1 0 0,0-1 1 0 0,-1 0 0 0 0,1 1 0 0 0,0-1-1 0 0,0 0 1 0 0,0 1 0 0 0,-1-1 0 0 0,1 0-1 0 0,0 1 1 0 0,0-1 0 0 0,-1 0 0 0 0,1 0-1 0 0,0 1 1 0 0,-1-1 0 0 0,1 0 0 0 0,0 0-1 0 0,-1 1 1 0 0,1-1-40 0 0,32-9 591 0 0,-9-1-656 0 0,78-24-188 0 0,-96 33 161 0 0,0 1-1 0 0,-1-1 1 0 0,1 1-1 0 0,0 0 1 0 0,0 1 0 0 0,0-1-1 0 0,-1 1 1 0 0,1 0-1 0 0,0 0 1 0 0,-1 0 0 0 0,1 1-1 0 0,-1 0 1 0 0,1-1-1 0 0,-1 2 1 0 0,0-1 0 0 0,0 0-1 0 0,0 1 1 0 0,0 0-1 0 0,0 0 1 0 0,-1 0 0 0 0,2 1 92 0 0,28 31-1993 0 0,-24-23 1691 0 0,1-2-1 0 0,0 1 1 0 0,1-1-1 0 0,0-1 0 0 0,0 0 1 0 0,1 0-1 0 0,12 5 303 0 0,-2-5 199 0 0,1-1-1 0 0,0-2 0 0 0,0 0 1 0 0,0-1-1 0 0,1-2 1 0 0,0 0-1 0 0,0-2 1 0 0,-1 0-1 0 0,1-1 0 0 0,3-2-198 0 0,12 1 225 0 0,-25 2-316 0 0,1 0 0 0 0,-1 1 0 0 0,0 0 0 0 0,0 1-1 0 0,0 0 1 0 0,0 2 0 0 0,-1-1 0 0 0,1 2 0 0 0,-1 0-1 0 0,1 1 92 0 0,-6-3 2 0 0,0 0-1 0 0,1 0 0 0 0,-1 0 0 0 0,1-1 0 0 0,0-1 1 0 0,0 1-1 0 0,1-1 0 0 0,-1-1 0 0 0,0 0 0 0 0,1 0 1 0 0,-1-1-1 0 0,0 0 0 0 0,1-1 0 0 0,-1 0 0 0 0,0 0 1 0 0,0-1-1 0 0,1 0 0 0 0,-1 0 0 0 0,-1-1 0 0 0,1-1-1 0 0,165-92 1414 0 0,-170 95-1433 0 0,0 0 1 0 0,-1-1-1 0 0,1 2 1 0 0,0-1-1 0 0,0 0 1 0 0,0 1-1 0 0,0-1 1 0 0,0 1-1 0 0,0 0 0 0 0,-1 1 1 0 0,1-1-1 0 0,0 0 1 0 0,0 1-1 0 0,0 0 1 0 0,0 0-1 0 0,-1 0 1 0 0,1 1-1 0 0,0-1 1 0 0,-1 1-1 0 0,1 0 1 0 0,-1 0-1 0 0,0 0 1 0 0,1 0-1 0 0,-1 1 1 0 0,0-1-1 0 0,-1 1 1 0 0,1 0-1 0 0,1 1 19 0 0,2 3-68 0 0,0 0-1 0 0,1 0 1 0 0,0 0-1 0 0,1-1 1 0 0,0 0-1 0 0,-1-1 1 0 0,2 0-1 0 0,-1 0 1 0 0,1 0-1 0 0,-1-1 1 0 0,1-1-1 0 0,0 0 1 0 0,1 0 0 0 0,-1 0-1 0 0,0-1 1 0 0,1 0-1 0 0,-1-1 1 0 0,1 0-1 0 0,0-1 1 0 0,-1 0-1 0 0,1-1 1 0 0,0 1-1 0 0,0-2 69 0 0,-3-2 130 0 0,0 0 0 0 0,0 0 0 0 0,0-1 0 0 0,0 1 0 0 0,-1-2 0 0 0,0 1 0 0 0,0-1 0 0 0,0 0-1 0 0,-1 0 1 0 0,1-1 0 0 0,-2 1 0 0 0,1-1 0 0 0,-1 0 0 0 0,0-1 0 0 0,0 1 0 0 0,-1-1 0 0 0,0 1-1 0 0,0-1 1 0 0,-1 0 0 0 0,0 0 0 0 0,0-3-130 0 0,6-12-233 0 0,3-5-9 0 0,-2-1-1 0 0,0 0 1 0 0,-2 0 0 0 0,2-25 242 0 0,-8 52-1 0 0,0 1 0 0 0,-1-1 0 0 0,1 1 0 0 0,-1-1 0 0 0,1 0 0 0 0,-1 1 0 0 0,0-1 1 0 0,0 0-1 0 0,0 1 0 0 0,0-1 0 0 0,0 0 0 0 0,0 1 0 0 0,0-1 0 0 0,0 0 0 0 0,-1 1 0 0 0,1-1 0 0 0,-1 1 1 0 0,1-1-1 0 0,-1 0 0 0 0,1 1 0 0 0,-1-1 0 0 0,0 1 0 0 0,0 0 0 0 0,0-1 0 0 0,0 1 0 0 0,0 0 0 0 0,0-1 1 0 0,0 1-1 0 0,-1 0 0 0 0,1 0 0 0 0,0 0 0 0 0,0 0 0 0 0,-1 0 0 0 0,1 0 0 0 0,-1 0 0 0 0,1 1 0 0 0,-1-1 1 0 0,1 0-1 0 0,-1 1 0 0 0,0-1 0 0 0,1 1 0 0 0,-1 0 0 0 0,-1-1 1 0 0,-17 5-83 0 0,1 1 0 0 0,-1 0 1 0 0,1 1-1 0 0,0 1 0 0 0,-13 8 83 0 0,-65 20-2713 0 0,-90 7-740 0 0,185-40 3629 0 0,-1-1 0 0 0,0 1-1 0 0,1-1 1 0 0,-1 0 0 0 0,0 0-1 0 0,0-1 1 0 0,0 1 0 0 0,0-1-1 0 0,0 1 1 0 0,0-1 0 0 0,0 0 0 0 0,0 0-1 0 0,0 0 1 0 0,0 0 0 0 0,0-1-1 0 0,0 1 1 0 0,0-1 0 0 0,0 0 0 0 0,1 0-1 0 0,-1 0 1 0 0,0 0 0 0 0,0 0-1 0 0,1-1 1 0 0,-1 1 0 0 0,1-1-1 0 0,-1 0 1 0 0,1 1 0 0 0,-1-1 0 0 0,1 0-1 0 0,0-1 1 0 0,0 1 0 0 0,0 0-1 0 0,0-1 1 0 0,1 1 0 0 0,-1-1 0 0 0,1 1-1 0 0,-1-1 1 0 0,1 0 0 0 0,0 1-1 0 0,0-1 1 0 0,0-2-176 0 0,0-116 1123 0 0,0 119-1164 0 0,0 0 1 0 0,-1 0-1 0 0,1 1 0 0 0,-1-1 1 0 0,0 0-1 0 0,1 1 1 0 0,-1 0-1 0 0,0-1 0 0 0,0 1 1 0 0,0 0-1 0 0,0 0 1 0 0,0 0-1 0 0,0 0 1 0 0,0 0-1 0 0,-1 0 0 0 0,1 1 1 0 0,0-1-1 0 0,0 1 1 0 0,-1 0-1 0 0,1-1 1 0 0,0 1-1 0 0,-1 0 0 0 0,1 0 1 0 0,0 1-1 0 0,-1-1 1 0 0,1 0-1 0 0,0 1 1 0 0,0-1-1 0 0,0 1 0 0 0,-1 0 1 0 0,1 0-1 0 0,0 0 1 0 0,0 0-1 0 0,0 0 0 0 0,0 0 1 0 0,0 0-1 0 0,-1 2 41 0 0,-6 0-197 0 0,-226 75-1680 0 0,150-54 2558 0 0,-147 31 4052 0 0,210-52-4377 0 0,8 0-79 0 0,0-1 0 0 0,0-1 0 0 0,-1 0 0 0 0,1 0 0 0 0,-1-2 0 0 0,1 0 0 0 0,-1 0-277 0 0,11 0-153 0 0,-1 0 0 0 0,1-1-1 0 0,0 1 1 0 0,0-1 0 0 0,0 1 0 0 0,0-1 0 0 0,0 0 0 0 0,1-1-1 0 0,-1 1 1 0 0,1-1 0 0 0,-1 1 0 0 0,1-1 0 0 0,0 0 0 0 0,0-1-1 0 0,0 1 1 0 0,-1-2 153 0 0,-3-4-505 0 0,4 3 457 0 0,-1-1 0 0 0,-1 2 0 0 0,1-1 0 0 0,-1 0 0 0 0,0 1 0 0 0,0 0 0 0 0,0 0 0 0 0,-1 0 0 0 0,0 1 0 0 0,0 0 0 0 0,0 0 0 0 0,0 0 0 0 0,-1 1 0 0 0,-5-2 48 0 0,-8 0 199 0 0,-1 0 1 0 0,0 2-1 0 0,0 1 1 0 0,0 0-1 0 0,0 2 1 0 0,-8 1-200 0 0,-22-2-326 0 0,-271 18-240 0 0,293-20 594 0 0,1-3 0 0 0,-1 0 0 0 0,1-2-1 0 0,1 0 1 0 0,-13-8-28 0 0,-3-1 443 0 0,32 12-362 0 0,0-1 0 0 0,-1 2 0 0 0,0 0 0 0 0,0 0 0 0 0,0 1 0 0 0,0 0 0 0 0,0 1 0 0 0,0 1 0 0 0,-1 0 0 0 0,1 0 0 0 0,0 1 0 0 0,-3 1-81 0 0,-8 5-524 0 0,0 0 1 0 0,0 1 0 0 0,1 2 0 0 0,0 0 0 0 0,-12 8 523 0 0,-65 24-603 0 0,-7-15 4552 0 0,93-24-3038 0 0,-17-11-443 0 0,26 7-663 0 0,0 0 0 0 0,-1 0-1 0 0,1 0 1 0 0,0 0 0 0 0,-1 1 0 0 0,1 0 0 0 0,-1 0 0 0 0,1 0-1 0 0,-1 0 1 0 0,0 1 0 0 0,1-1 0 0 0,-1 1 0 0 0,0 0 0 0 0,1 1-1 0 0,-1-1 1 0 0,-2 2 195 0 0,-85 12 2520 0 0,91-14-2492 0 0,0 0-1 0 0,-1 0-1 0 0,1 0 0 0 0,-1 1 0 0 0,1-1 0 0 0,-1 0 0 0 0,0 0 1 0 0,1 1-1 0 0,-1-1 0 0 0,1 1 0 0 0,-1-1 0 0 0,1 1 1 0 0,0 0-1 0 0,-1 0 0 0 0,1 0 0 0 0,-1-1 0 0 0,1 1 0 0 0,0 0 1 0 0,0 1-1 0 0,0-1 0 0 0,0 0 0 0 0,0 0 0 0 0,0 0 1 0 0,0 1-1 0 0,0-1 0 0 0,0 0 0 0 0,0 1 0 0 0,1-1 0 0 0,-1 1 1 0 0,1-1-1 0 0,-1 1 0 0 0,1-1 0 0 0,-1 1 0 0 0,1-1 1 0 0,0 1-1 0 0,0 0 0 0 0,0 0-26 0 0,-1 8-94 0 0,0 0 0 0 0,2 0 1 0 0,-1 1-1 0 0,1-1 0 0 0,1 0 1 0 0,-1 0-1 0 0,2 0 0 0 0,-1 0 0 0 0,2-1 1 0 0,-1 1-1 0 0,1-1 0 0 0,1 0 0 0 0,-1 0 1 0 0,2 0-1 0 0,-1 0 0 0 0,1-1 1 0 0,0 0-1 0 0,1 0 0 0 0,0-1 0 0 0,0 0 1 0 0,1 0-1 0 0,0 0 0 0 0,0-1 0 0 0,0 0 1 0 0,1-1-1 0 0,0 0 0 0 0,1 0 94 0 0,15 3 168 0 0,0-1 1 0 0,0-1-1 0 0,0-2 0 0 0,1 0 0 0 0,-1-2 0 0 0,23-1-168 0 0,-34 0 73 0 0,170 1 149 0 0,78-14-222 0 0,-26 1-1860 0 0,-68 20 2096 0 0,-151-7-5 0 0,-15-2-241 0 0,0 0 0 0 0,0 0 0 0 0,0 0 0 0 0,1 0 0 0 0,-1 0 0 0 0,0 0 0 0 0,0 1 0 0 0,0-1 0 0 0,0 1 0 0 0,0-1 0 0 0,0 1 0 0 0,0 0 0 0 0,0 0 0 0 0,0 0 0 0 0,0 0 0 0 0,0 0 1 0 0,-1 0-1 0 0,1 0 0 0 0,0 1 0 0 0,-1-1 0 0 0,1 1 0 0 0,-1-1 0 0 0,1 1 0 0 0,-1 0 0 0 0,0-1 0 0 0,0 1 0 0 0,0 0 0 0 0,0 0 0 0 0,0 0 0 0 0,0 0 0 0 0,0 0 10 0 0,0 10-35 0 0,-1 0 0 0 0,-1 0-1 0 0,1 0 1 0 0,-2 0 0 0 0,0 0 0 0 0,0-1 0 0 0,-1 1 0 0 0,0-1 0 0 0,-5 10 35 0 0,2-2 148 0 0,-49 174 2754 0 0,54-191-2878 0 0,1 1 0 0 0,0 0 0 0 0,0 0 0 0 0,0 0 0 0 0,0 0 0 0 0,0 0 0 0 0,1 0 0 0 0,-1 0 0 0 0,1 0 0 0 0,0 0 0 0 0,-1 0 0 0 0,1-1 0 0 0,1 1 0 0 0,-1 0 0 0 0,0-1 0 0 0,1 1 0 0 0,-1-1 0 0 0,1 1 0 0 0,0-1 0 0 0,0 0 0 0 0,0 0 0 0 0,0 1 0 0 0,0-1 0 0 0,1-1 0 0 0,-1 1 0 0 0,0 0-1 0 0,1-1 1 0 0,-1 1 0 0 0,1-1 0 0 0,0 0 0 0 0,0 1 0 0 0,-1-2 0 0 0,1 1 0 0 0,0 0 0 0 0,0 0 0 0 0,0-1 0 0 0,0 1 0 0 0,0-1 0 0 0,0 0 0 0 0,0 0 0 0 0,0 0 0 0 0,0-1 0 0 0,-1 1 0 0 0,1-1 0 0 0,0 1 0 0 0,0-1 0 0 0,0 0-24 0 0,19-4-408 0 0,-15 2 331 0 0,-1 1 1 0 0,1 0 0 0 0,0 1 0 0 0,0 0 0 0 0,0 0-1 0 0,0 1 1 0 0,0-1 0 0 0,0 1 0 0 0,0 1-1 0 0,1 0 1 0 0,5 1 76 0 0,-9 1-80 0 0,-1 1 0 0 0,0-1 0 0 0,0 1 0 0 0,0 0 0 0 0,-1-1 0 0 0,1 1 0 0 0,-1 1-1 0 0,0-1 1 0 0,0 0 0 0 0,0 0 0 0 0,-1 1 0 0 0,1-1 0 0 0,-1 1 0 0 0,0 0 0 0 0,-1-1 0 0 0,1 1-1 0 0,-1-1 1 0 0,0 1 0 0 0,0 0 0 0 0,0 0 0 0 0,-1-1 0 0 0,1 1 0 0 0,-1-1 0 0 0,-1 2 80 0 0,-5 33-256 0 0,1 37-48 0 0,8-74 392 0 0,0 0 0 0 0,0-1-1 0 0,0 1 1 0 0,0-1 0 0 0,0 1 0 0 0,0-1 0 0 0,0 0 0 0 0,1 0 0 0 0,-1 0 0 0 0,0 0 0 0 0,1 0 0 0 0,-1 0 0 0 0,1-1 0 0 0,-1 1 0 0 0,1-1 0 0 0,-1 0 0 0 0,1 1 0 0 0,-1-1 0 0 0,1 0 0 0 0,-1-1-1 0 0,1 1 1 0 0,-1 0 0 0 0,1-1 0 0 0,-1 1 0 0 0,0-1 0 0 0,1 0 0 0 0,-1 0 0 0 0,0 0 0 0 0,1 0 0 0 0,-1 0 0 0 0,1-1-88 0 0,9-1 204 0 0,52-1-111 0 0,-62 4-153 0 0,-1 0 1 0 0,1 1-1 0 0,0-1 0 0 0,0 1 1 0 0,-1-1-1 0 0,1 1 1 0 0,0 0-1 0 0,-1-1 0 0 0,1 1 1 0 0,-1 0-1 0 0,1 0 0 0 0,-1 1 1 0 0,1-1-1 0 0,-1 0 0 0 0,0 0 1 0 0,1 1-1 0 0,-1-1 0 0 0,0 0 1 0 0,0 1-1 0 0,0-1 0 0 0,0 1 1 0 0,0 0-1 0 0,-1-1 0 0 0,1 1 1 0 0,0 0-1 0 0,-1-1 0 0 0,1 1 1 0 0,-1 0-1 0 0,0 0 0 0 0,1-1 1 0 0,-1 1-1 0 0,0 0 0 0 0,0 0 60 0 0,-38 183 1096 0 0,38-184-1090 0 0,0 0 0 0 0,0-1-1 0 0,0 1 1 0 0,0 0-1 0 0,0 0 1 0 0,0-1 0 0 0,0 1-1 0 0,0 0 1 0 0,0-1-1 0 0,1 1 1 0 0,-1 0 0 0 0,0-1-1 0 0,0 1 1 0 0,1 0-1 0 0,-1-1 1 0 0,0 1 0 0 0,1-1-1 0 0,-1 1 1 0 0,1 0-1 0 0,-1-1 1 0 0,1 1 0 0 0,-1-1-1 0 0,1 1 1 0 0,-1-1-1 0 0,1 0 1 0 0,0 1 0 0 0,-1-1-1 0 0,1 0 1 0 0,0 1-1 0 0,-1-1 1 0 0,1 0 0 0 0,0 0-1 0 0,-1 1 1 0 0,1-1 0 0 0,0 0-1 0 0,-1 0 1 0 0,1 0-1 0 0,0 0 1 0 0,0 0 0 0 0,-1 0-1 0 0,1 0 1 0 0,0 0-1 0 0,-1 0 1 0 0,1 0 0 0 0,0-1-1 0 0,0 1-5 0 0,37-14-467 0 0,-30 11 464 0 0,157-81-670 0 0,-160 80 588 0 0,0 0 0 0 0,1 1 0 0 0,0 0-1 0 0,0 0 1 0 0,0 0 0 0 0,0 1 0 0 0,1 0 0 0 0,-1 0 0 0 0,1 0 0 0 0,-1 1 0 0 0,1 0-1 0 0,-1 0 1 0 0,1 1 0 0 0,0 0 0 0 0,-1 0 0 0 0,1 1 0 0 0,0-1 0 0 0,-1 1 0 0 0,1 1-1 0 0,-1-1 1 0 0,0 1 0 0 0,1 1 0 0 0,-1-1 0 0 0,0 1 0 0 0,0 0 0 0 0,5 3 85 0 0,-8-2-23 0 0,0-1 0 0 0,-1 1 0 0 0,1 0 0 0 0,-1 0 0 0 0,0 0 0 0 0,0 0 0 0 0,-1 0 0 0 0,1 0 0 0 0,-1 1 0 0 0,0-1 0 0 0,0 1-1 0 0,0-1 1 0 0,0 1 0 0 0,-1-1 0 0 0,0 1 0 0 0,0-1 0 0 0,0 1 0 0 0,-1-1 0 0 0,1 2 23 0 0,4 49 3972 0 0,-2-52-3831 0 0,0 0-1 0 0,1 0 0 0 0,-1 0 1 0 0,1 0-1 0 0,0 0 0 0 0,0-1 1 0 0,0 0-1 0 0,0 1 0 0 0,1-1 1 0 0,-1 0-1 0 0,0 0 0 0 0,1-1 1 0 0,0 1-1 0 0,-1-1 0 0 0,1 0 1 0 0,0 0-1 0 0,0 0 0 0 0,-1 0 1 0 0,1-1-1 0 0,0 1 0 0 0,3-1-140 0 0,11 4 29 0 0,9 3-269 0 0,0 1 0 0 0,0 1 0 0 0,-1 1-1 0 0,0 1 1 0 0,-1 2 0 0 0,19 12 240 0 0,-34-17-367 0 0,1 0-1 0 0,-1-1 1 0 0,2-1-1 0 0,-1 1 1 0 0,1-2-1 0 0,0 0 1 0 0,0 0 0 0 0,0-1-1 0 0,1 0 1 0 0,-1-2-1 0 0,1 1 1 0 0,0-1 0 0 0,0-1-1 0 0,0 0 1 0 0,0-1-1 0 0,10-1 368 0 0,89-27 2166 0 0,49-5 1819 0 0,-130 33-4272 0 0,0 1-1 0 0,1 2 1 0 0,-1 1 0 0 0,-1 1-1 0 0,1 2 1 0 0,6 3 287 0 0,25 3 131 0 0,1-3 1 0 0,1-3-1 0 0,0-2 0 0 0,42-4-131 0 0,57 17-146 0 0,17 0-2080 0 0,-88-25 2113 0 0,77 2 1740 0 0,-62 23-1557 0 0,-82-12-368 0 0,0-1-1 0 0,0-1 1 0 0,1-1 0 0 0,-1-2 0 0 0,1 0 0 0 0,1-2 298 0 0,78-17-66 0 0,-83 12 504 0 0,-1 1 0 0 0,1 2 0 0 0,0 0 0 0 0,0 1 0 0 0,0 1 0 0 0,0 1-1 0 0,1 1 1 0 0,-1 1-438 0 0,-13 1 20 0 0,0 0-1 0 0,-1 1 1 0 0,1-1 0 0 0,-1 2-1 0 0,0-1 1 0 0,0 1-1 0 0,0 0 1 0 0,0 1 0 0 0,-1 0-1 0 0,0 0 1 0 0,0 0-1 0 0,-1 1 1 0 0,0 0-1 0 0,0 1 1 0 0,0-1 0 0 0,-1 1-1 0 0,-1 0 1 0 0,1 0-1 0 0,1 5-19 0 0,40 53-2744 0 0,-42-62 2842 0 0,1-1 0 0 0,-1 0 0 0 0,1-1 0 0 0,0 1 0 0 0,0-1 0 0 0,0 0 0 0 0,1 0-1 0 0,-1 0 1 0 0,0-1 0 0 0,1 1 0 0 0,-1-1 0 0 0,1-1 0 0 0,-1 1 0 0 0,1-1 0 0 0,-1 0 0 0 0,1 0-1 0 0,-1-1 1 0 0,1 0 0 0 0,-1 0 0 0 0,1 0 0 0 0,-1 0 0 0 0,0-1 0 0 0,2-1-98 0 0,18-1 606 0 0,198-41 2216 0 0,-160 28-3098 0 0,1 4 0 0 0,0 2 0 0 0,0 2 0 0 0,1 4 0 0 0,0 3 0 0 0,37 3 276 0 0,-100 0-7 0 0,40 4-130 0 0,1-2 0 0 0,-1-2 0 0 0,30-3 137 0 0,-32-2 354 0 0,1 1 1 0 0,0 3-1 0 0,-1 1 1 0 0,1 2-1 0 0,-1 2 1 0 0,0 2-1 0 0,0 1 1 0 0,1 3-355 0 0,-21-7-124 0 0,-1 0 1 0 0,1-1 0 0 0,0-1 0 0 0,0-1 0 0 0,0-1 0 0 0,0-1 0 0 0,0-1 0 0 0,0 0 0 0 0,17-5 123 0 0,4 1 74 0 0,18 2 110 0 0,1 2 0 0 0,0 3 0 0 0,0 2 0 0 0,25 6-184 0 0,-9-1 168 0 0,-36-7-223 0 0,1-2 0 0 0,0-2-1 0 0,0-1 1 0 0,-1-3 0 0 0,15-4 55 0 0,-10 2 129 0 0,2 1 1 0 0,-1 3-1 0 0,41 0-129 0 0,152 25 782 0 0,-197-16-1019 0 0,0-2 1 0 0,1-1-1 0 0,32-5 237 0 0,-43 1 165 0 0,-1 1 0 0 0,1 2 1 0 0,0 1-1 0 0,-1 1 0 0 0,1 2 0 0 0,-1 1 0 0 0,12 5-165 0 0,-29-6 24 0 0,29 10-47 0 0,0-1 1 0 0,1-2 0 0 0,1-3-1 0 0,-1-1 1 0 0,1-2 22 0 0,-5-4-31 0 0,1-1-1 0 0,-1-3 0 0 0,0-1 1 0 0,0-1-1 0 0,0-3 0 0 0,-1-1 1 0 0,10-5 31 0 0,-10 1 103 0 0,0 3 1 0 0,0 1 0 0 0,1 1-1 0 0,0 3 1 0 0,1 1 0 0 0,-1 2-1 0 0,17 2-103 0 0,1 10-506 0 0,33-1-392 0 0,-20-21 960 0 0,-48 7-16 0 0,1 1 0 0 0,-1 1 0 0 0,1 0 0 0 0,-1 2 0 0 0,1 1 0 0 0,0 1 0 0 0,2 1-46 0 0,11 2-80 0 0,-1-2 0 0 0,0-2-1 0 0,0-1 1 0 0,1-2 0 0 0,-1-1 0 0 0,7-4 80 0 0,34-2 507 0 0,73 6 449 0 0,32-5-1002 0 0,-166 6 47 0 0,-1 0 0 0 0,1 2-1 0 0,-1-1 1 0 0,1 2 0 0 0,-1 0-1 0 0,1 1 1 0 0,0 1-1 0 0,-1 0 1 0 0,0 1 0 0 0,8 2-1 0 0,-11-1 67 0 0,2 1-72 0 0,0 0-1 0 0,1-1 0 0 0,-1-1 0 0 0,1 0 1 0 0,0-1-1 0 0,0-1 0 0 0,-1 0 1 0 0,1-1-1 0 0,13-2 6 0 0,0-2-216 0 0,-10 0 152 0 0,0 1 0 0 0,0 0 0 0 0,1 2 1 0 0,-1 0-1 0 0,0 1 0 0 0,0 1 0 0 0,1 0 0 0 0,-1 2 0 0 0,8 2 64 0 0,0 3 0 0 0,1-1 0 0 0,-1-1 0 0 0,1-2 0 0 0,1 0 0 0 0,20-1 0 0 0,153-2-584 0 0,-124 13 1026 0 0,29-1 164 0 0,50-49-1577 0 0,-52 6 962 0 0,54 20 1212 0 0,-70 8-1010 0 0,51-2-535 0 0,-109 7 364 0 0,-23-1-87 0 0,1-1-1 0 0,0 0 1 0 0,-1 0 0 0 0,1-1 0 0 0,0 0 0 0 0,0 0-1 0 0,-1-1 1 0 0,1 0 0 0 0,0-1 0 0 0,-1 1-1 0 0,1-2 1 0 0,-1 1 0 0 0,0-1 0 0 0,1 0 65 0 0,93-50-743 0 0,159-18 2367 0 0,-73 64-1048 0 0,-152 5-982 0 0,0-1-1 0 0,-1-2 1 0 0,0-1 0 0 0,0-2-1 0 0,14-6 407 0 0,14-10 211 0 0,-52 18-142 0 0,1 1 0 0 0,0 1 0 0 0,1 0 0 0 0,-1 0 1 0 0,0 1-1 0 0,1 1 0 0 0,0 0 0 0 0,8 0-69 0 0,74 8-646 0 0,12 0 2072 0 0,-79-5-1329 0 0,-23-2-130 0 0,0 1-1 0 0,0 0 1 0 0,0 0-1 0 0,0 0 1 0 0,0 1 0 0 0,-1 0-1 0 0,1-1 1 0 0,0 1-1 0 0,0 0 1 0 0,-1 1 0 0 0,1-1-1 0 0,-1 1 1 0 0,1 0 0 0 0,1 1 33 0 0,7 5-111 0 0,-4-1 91 0 0,0 0 0 0 0,1-1 0 0 0,0 0 0 0 0,0 0 0 0 0,0-1 0 0 0,0-1 0 0 0,1 1 0 0 0,0-2 0 0 0,0 1 0 0 0,0-1 0 0 0,0-1 0 0 0,0 0 0 0 0,1 0 0 0 0,-1-1 0 0 0,3 0 20 0 0,-9-3 1 0 0,1 0 0 0 0,-1 0 1 0 0,0 0-1 0 0,0-1 0 0 0,0 1 0 0 0,0-1 1 0 0,0 0-1 0 0,-1 0 0 0 0,1-1 0 0 0,-1 1 1 0 0,0-1-1 0 0,0 0 0 0 0,0 0 1 0 0,-1 0-1 0 0,1 0 0 0 0,-1 0 0 0 0,0 0 1 0 0,0-1-1 0 0,0 1 0 0 0,-1-1 0 0 0,2-3-1 0 0,9-19 9 0 0,-7 18-15 0 0,0 0 0 0 0,0 0 0 0 0,-1 0 0 0 0,-1 0 1 0 0,1-1-1 0 0,-2 0 0 0 0,1 1 0 0 0,-1-1 0 0 0,-1 0 1 0 0,0 0-1 0 0,0 0 0 0 0,-1 0 0 0 0,0 0 0 0 0,0 0 1 0 0,-2 0-1 0 0,1 0 0 0 0,-1 0 0 0 0,0 0 0 0 0,-1 0 1 0 0,0 1-1 0 0,-1-1 0 0 0,0 1 0 0 0,-4-7 6 0 0,-6-4-74 0 0,-1 0-1 0 0,0 1 1 0 0,-1 1-1 0 0,-1 1 1 0 0,-1 0 0 0 0,-2 0 74 0 0,16 12 22 0 0,1 0 0 0 0,0 0 0 0 0,0 0 1 0 0,0 0-1 0 0,0 0 0 0 0,1-1 1 0 0,0 1-1 0 0,0-1 0 0 0,1 0 0 0 0,-1 1 1 0 0,1-1-1 0 0,0 0 0 0 0,1 0 1 0 0,0 0-1 0 0,0 0 0 0 0,0 0 0 0 0,0 0 1 0 0,1 0-1 0 0,0 1 0 0 0,0-1 1 0 0,1 0-1 0 0,-1 0 0 0 0,1 1 0 0 0,1-1 1 0 0,0 0-23 0 0,9-63 1136 0 0,-6-33-1645 0 0,-2 76 567 0 0,-2 0 0 0 0,-1 0 0 0 0,-1 0 0 0 0,-1 0 0 0 0,-3-14-58 0 0,2 32-35 0 0,1 1 0 0 0,0 0 0 0 0,1-1 0 0 0,0 1 0 0 0,0-1 0 0 0,0 1 0 0 0,1-1 0 0 0,0 1 0 0 0,1 0 0 0 0,0-1 0 0 0,0 1 0 0 0,0 0 0 0 0,1 0 0 0 0,0 0 0 0 0,0 1 0 0 0,1-1 0 0 0,0 1 0 0 0,0 0 0 0 0,0 0 0 0 0,1 0 0 0 0,0 0 0 0 0,0 1 0 0 0,4-4 35 0 0,1 0-26 0 0,-1-1 0 0 0,-1-1 0 0 0,1 1 0 0 0,-2-1 0 0 0,1-1 0 0 0,-2 1 0 0 0,1-1 0 0 0,-2 0 0 0 0,0-1 0 0 0,0 1 0 0 0,-1-1 0 0 0,0 0 0 0 0,-2 0 0 0 0,1-1 0 0 0,-1 1 0 0 0,-1 0 1 0 0,-1-13 25 0 0,1 10 27 0 0,0-1 1 0 0,1 1 0 0 0,0 0 0 0 0,1 0 0 0 0,1 0-1 0 0,1 0 1 0 0,2-4-28 0 0,66-88-665 0 0,-71 106 684 0 0,-1 1 1 0 0,0-1-1 0 0,1 0 1 0 0,-1 0-1 0 0,0 0 1 0 0,0 0-1 0 0,0 0 1 0 0,0 0-1 0 0,0 0 1 0 0,-1 0-1 0 0,1 0 1 0 0,-1-1-1 0 0,1 1 1 0 0,-1 0-1 0 0,0 0 0 0 0,0-1 1 0 0,0 1-1 0 0,0 0 1 0 0,0 0-1 0 0,0-1 1 0 0,0 1-1 0 0,-1 0 1 0 0,0 0-1 0 0,1 0 1 0 0,-1-1-1 0 0,0 1 1 0 0,0 0-1 0 0,0 0 1 0 0,0 0-1 0 0,0 0 1 0 0,0 1-1 0 0,-1-1 1 0 0,1 0-1 0 0,-2-1-19 0 0,-2-2-144 0 0,0 1-1 0 0,0 0 1 0 0,-1 0-1 0 0,1 0 1 0 0,-1 1-1 0 0,0 0 1 0 0,0 0 0 0 0,0 0-1 0 0,0 1 1 0 0,0 0-1 0 0,-3-1 145 0 0,-181-30-240 0 0,118 12-388 0 0,31 8-490 0 0,0 1 1 0 0,-1 2-1 0 0,0 2 1 0 0,-36-2 1117 0 0,73 10-286 0 0,0 0 1 0 0,0-1 0 0 0,0 1 0 0 0,0-1 0 0 0,1 0 0 0 0,-1-1-1 0 0,0 1 1 0 0,1-1 0 0 0,-1 0 0 0 0,1 0 0 0 0,-1 0-1 0 0,1-1 1 0 0,0 0 0 0 0,0 1 0 0 0,0-1 0 0 0,1-1 0 0 0,-1 1-1 0 0,0-1 286 0 0,-8-8 1554 0 0,-4-9 858 0 0,22-1-3854 0 0,-3 17 1094 0 0,1 0 1 0 0,0 0-1 0 0,0 0 0 0 0,0 1 0 0 0,1 0 0 0 0,-1 0 0 0 0,1 0 0 0 0,0 0 0 0 0,0 1 0 0 0,1-1 0 0 0,-1 1 0 0 0,1 1 0 0 0,-1-1 1 0 0,1 1-1 0 0,0 0 0 0 0,0 0 0 0 0,0 1 0 0 0,0 0 0 0 0,4-1 348 0 0,4 0 190 0 0,0 1 0 0 0,1 0-1 0 0,-1 1 1 0 0,0 0 0 0 0,1 1 0 0 0,-1 1 0 0 0,0 0-1 0 0,1 1-189 0 0,108 41 1743 0 0,-7-2-4638 0 0,-68-30 1616 0 0,-16-2 1384 0 0,0-1 0 0 0,1-2 1 0 0,0-2-1 0 0,0-1 0 0 0,1-1 0 0 0,20-2-105 0 0,138-21 2192 0 0,-183 22-1954 0 0,1 0-1 0 0,-1 1 1 0 0,0 0-1 0 0,-1 0 0 0 0,1 1 1 0 0,0 1-1 0 0,-1-1 0 0 0,0 1 1 0 0,0 0-1 0 0,0 1 1 0 0,-1 0-1 0 0,0 0 0 0 0,0 1 1 0 0,4 5-238 0 0,-5-7 92 0 0,38 14-1140 0 0,31-27 5237 0 0,-18-1-446 0 0,-19 21-7387 0 0,-32-9 2820 0 0</inkml:trace>
  <inkml:trace contextRef="#ctx0" brushRef="#br1" timeOffset="69412.527">13692 756 919 0 0,'-45'24'535'0'0,"43"-25"-461"0"0,1-1-1 0 0,0 1 1 0 0,0 0 0 0 0,-1 0-1 0 0,1-1 1 0 0,0 1 0 0 0,0-1-1 0 0,0 1 1 0 0,1-1 0 0 0,-1 1-1 0 0,0-1 1 0 0,1 0 0 0 0,-1 1-1 0 0,0-1 1 0 0,1 0 0 0 0,0 0-1 0 0,0 1 1 0 0,-1-1 0 0 0,1 0-1 0 0,0 0 1 0 0,0 1-1 0 0,0-1-73 0 0,0-4 333 0 0,-32-94 6733 0 0,64 164-2928 0 0,21 44-3511 0 0,-24-48-154 0 0,53 143 455 0 0,-78-187-717 0 0,-2 0-1 0 0,0 0 1 0 0,-1 1-1 0 0,-1-1 1 0 0,0 0-1 0 0,-1 1 0 0 0,-1-1 1 0 0,0 0-1 0 0,-2 0 1 0 0,1 0-1 0 0,-2 0 1 0 0,0 0-1 0 0,-7 11-210 0 0,4 14-1577 0 0,5-50-5563 0 0,1 2 2529 0 0</inkml:trace>
  <inkml:trace contextRef="#ctx0" brushRef="#br1" timeOffset="69948.791">13626 604 2303 0 0,'5'-6'260'0'0,"0"0"-1"0"0,1 0 1 0 0,-1 0-1 0 0,1 1 1 0 0,0 0-1 0 0,1 0 1 0 0,-1 1-1 0 0,1-1 1 0 0,0 2-1 0 0,0-1 1 0 0,0 1-1 0 0,1 0 1 0 0,-1 0-1 0 0,1 1 1 0 0,-1 0-1 0 0,1 0 1 0 0,5 0-260 0 0,7-3 138 0 0,154-32 2353 0 0,93 18-2948 0 0,126 42-2000 0 0,-351-19 2802 0 0,-1 2 0 0 0,0 2 0 0 0,-1 1 0 0 0,0 2 1 0 0,0 2-1 0 0,17 9-345 0 0,-53-21 96 0 0,-1 1 0 0 0,1-1 1 0 0,0 1-1 0 0,-1-1 0 0 0,1 1 1 0 0,-1 0-1 0 0,0 0 0 0 0,0 1 1 0 0,0-1-1 0 0,0 1 0 0 0,0-1 1 0 0,0 1-1 0 0,-1 0 0 0 0,1 0 1 0 0,-1 0-1 0 0,0 0 0 0 0,0 1 1 0 0,0-1-1 0 0,0 1 0 0 0,-1-1 1 0 0,1 1-1 0 0,-1-1 0 0 0,0 1 1 0 0,0 0-1 0 0,0 0 0 0 0,-1 0 1 0 0,1 0-1 0 0,-1-1 0 0 0,0 1 1 0 0,0 0-1 0 0,0 0 0 0 0,-1 0-96 0 0,-49 216 928 0 0,-8 305 1735 0 0,58-524-2649 0 0,0 1 0 0 0,1-1 0 0 0,-1 1 0 0 0,0-1 0 0 0,0 1 0 0 0,0-1 0 0 0,0 1 0 0 0,0-1 0 0 0,0 1 0 0 0,0-1 0 0 0,0 1 0 0 0,-1-1 0 0 0,1 1 0 0 0,-1-1 0 0 0,1 0 0 0 0,-1 1 0 0 0,1-1 0 0 0,-1 0 0 0 0,0 1 0 0 0,0-1 0 0 0,0 0 0 0 0,1 0 0 0 0,-1 0 0 0 0,-1 1 0 0 0,1-1 0 0 0,0 0 0 0 0,0 0 0 0 0,0-1 0 0 0,0 1 0 0 0,-1 0 0 0 0,1 0 0 0 0,0-1 0 0 0,-1 1 0 0 0,1 0 0 0 0,0-1 0 0 0,-1 1 0 0 0,1-1 0 0 0,-1 0 0 0 0,1 0 0 0 0,-1 1 0 0 0,1-1 0 0 0,-1 0 0 0 0,1 0 0 0 0,-1 0 0 0 0,1 0 0 0 0,-1-1 0 0 0,1 1 0 0 0,-1-1-14 0 0,-13-6-651 0 0,-60-15-6243 0 0,-10 28 1387 0 0,66-4 4344 0 0</inkml:trace>
  <inkml:trace contextRef="#ctx0" brushRef="#br1" timeOffset="70247.207">13777 1211 5527 0 0,'32'13'3650'0'0,"18"0"-2275"0"0,0-3 1 0 0,0-1 0 0 0,21-1-1376 0 0,267-1 1048 0 0,-287-8-799 0 0,50 5-426 0 0,0 4 1 0 0,-1 4-1 0 0,54 16 177 0 0,30-3-1988 0 0,-168-25 534 0 0,-2-2-2512 0 0</inkml:trace>
  <inkml:trace contextRef="#ctx0" brushRef="#br1" timeOffset="75078.687">14021 628 3223 0 0,'-11'20'2367'0'0,"-4"4"-1006"0"0,-2-1 0 0 0,0-1 0 0 0,-2 0 1 0 0,0-1-1 0 0,-1-1 0 0 0,-1-1 0 0 0,-5 2-1361 0 0,84-91 2564 0 0,-42 53-2551 0 0,29-35-515 0 0,2 2 1 0 0,2 2-1 0 0,3 2 1 0 0,10-4 501 0 0,-62 50-5 0 0,4-4-74 0 0,0 1 1 0 0,0 0 0 0 0,0 1 0 0 0,0-1-1 0 0,1 1 1 0 0,-1 0 0 0 0,1 0-1 0 0,0 0 1 0 0,-1 0 0 0 0,1 1 0 0 0,0 0-1 0 0,0 0 1 0 0,2 0 78 0 0,-6 2-14 0 0,0 0 1 0 0,0 0 0 0 0,-1 0-1 0 0,1 0 1 0 0,0 0-1 0 0,0 1 1 0 0,0-1-1 0 0,-1 0 1 0 0,1 0-1 0 0,-1 1 1 0 0,1-1-1 0 0,-1 0 1 0 0,1 1-1 0 0,-1-1 1 0 0,0 0-1 0 0,0 1 1 0 0,0-1-1 0 0,1 0 1 0 0,-1 1-1 0 0,-1-1 1 0 0,1 1-1 0 0,0-1 1 0 0,0 0 0 0 0,0 1-1 0 0,-1-1 1 0 0,1 0-1 0 0,-1 1 1 0 0,1-1-1 0 0,-1 0 1 0 0,1 1-1 0 0,-1-1 1 0 0,0 0-1 0 0,0 0 1 0 0,0 0-1 0 0,1 0 1 0 0,-1 0-1 0 0,0 0 14 0 0,-19 34 269 0 0,-1 0 0 0 0,-2-2-1 0 0,-1-1 1 0 0,-1 0 0 0 0,-5 0-269 0 0,19-18 70 0 0,-111 115 3188 0 0,123-127-3303 0 0,0-1 0 0 0,-1 0 0 0 0,1 0 0 0 0,0 0 0 0 0,0 0 0 0 0,0 0 0 0 0,0 0 0 0 0,0 0 0 0 0,0 0 0 0 0,0 0 0 0 0,0 0 0 0 0,0 0 0 0 0,0-1 0 0 0,0 1 0 0 0,1-1 0 0 0,-1 1 0 0 0,0-1 0 0 0,0 1 0 0 0,1-1 0 0 0,-1 1 0 0 0,0-1 0 0 0,1 0 0 0 0,-1 0 0 0 0,0 0 0 0 0,1 0 0 0 0,-1 0 0 0 0,1 0 0 0 0,-1 0 0 0 0,0 0 0 0 0,1-1 0 0 0,0 1 45 0 0,9 2-758 0 0,99 46-4831 0 0,-105-48 5584 0 0,1-1 0 0 0,-1 0 1 0 0,0 0-1 0 0,0 0 0 0 0,1-1 0 0 0,-1 1 1 0 0,0-1-1 0 0,0-1 0 0 0,0 1 1 0 0,-1-1-1 0 0,1 0 0 0 0,-1 0 0 0 0,1 0 1 0 0,-1 0-1 0 0,0-1 0 0 0,0 0 1 0 0,0 0-1 0 0,-1 0 0 0 0,1 0 0 0 0,-1-1 1 0 0,0 1-1 0 0,-1-1 0 0 0,1 0 1 0 0,-1 0-1 0 0,1-1 5 0 0,1 0 36 0 0,71-114 738 0 0,-96 143-2516 0 0,-135 276-490 0 0,131-253 2442 0 0,13-23 468 0 0,0 0 1 0 0,1 0 0 0 0,2 1-1 0 0,0 0 1 0 0,-1 11-679 0 0,10-35 44 0 0,1-1-1 0 0,-1 1 1 0 0,1-1-1 0 0,0 1 1 0 0,-1 0-1 0 0,1-1 1 0 0,-1 1-1 0 0,1 0 1 0 0,0 0-1 0 0,-1 0 1 0 0,1-1-1 0 0,0 1 1 0 0,-1 0-1 0 0,1 0 1 0 0,0 0 0 0 0,-1 0-1 0 0,1 0 1 0 0,0 0-1 0 0,-1 0 1 0 0,1 0-1 0 0,0 0 1 0 0,-1 0-1 0 0,1 1 1 0 0,-1-1-1 0 0,1 0 1 0 0,0 0-1 0 0,-1 1 1 0 0,1-1 0 0 0,-1 0-1 0 0,1 1 1 0 0,0-1-1 0 0,-1 0 1 0 0,1 1-1 0 0,-1-1 1 0 0,1 1-1 0 0,-1-1 1 0 0,0 1-1 0 0,1-1 1 0 0,-1 1-1 0 0,1-1 1 0 0,-1 1-1 0 0,0 0 1 0 0,0-1 0 0 0,1 1-1 0 0,-1 0 1 0 0,0-1-1 0 0,0 1 1 0 0,0-1-1 0 0,1 1 1 0 0,-1 0-1 0 0,0-1 1 0 0,0 1-1 0 0,0 0 1 0 0,0-1-1 0 0,0 1 1 0 0,0 0-1 0 0,-1-1 1 0 0,1 1 0 0 0,0 0-1 0 0,0-1 1 0 0,0 1-1 0 0,-1 0 1 0 0,1-1-1 0 0,0 1 1 0 0,-1-1-1 0 0,1 1 1 0 0,0-1-1 0 0,-1 1 1 0 0,1 0-44 0 0,42-34 749 0 0,205-212-1146 0 0,-37 43-3555 0 0,-152 158 1017 0 0,-58 44 2897 0 0,1-1-1 0 0,-1 1 1 0 0,1 0-1 0 0,-1 0 1 0 0,1 0-1 0 0,-1 0 1 0 0,1 0 0 0 0,-1-1-1 0 0,1 1 1 0 0,-1 0-1 0 0,1 0 1 0 0,-1 0-1 0 0,1 1 1 0 0,-1-1-1 0 0,1 0 1 0 0,-1 0-1 0 0,1 0 1 0 0,-1 0-1 0 0,1 0 1 0 0,-1 1-1 0 0,1-1 1 0 0,-1 0-1 0 0,1 0 1 0 0,-1 1-1 0 0,1-1 1 0 0,-1 0-1 0 0,0 1 1 0 0,1-1-1 0 0,-1 0 1 0 0,0 1-1 0 0,1-1 1 0 0,-1 0 0 0 0,0 1-1 0 0,1-1 1 0 0,-1 1-1 0 0,0-1 1 0 0,0 1-1 0 0,1-1 1 0 0,-1 1-1 0 0,0-1 1 0 0,0 1-1 0 0,0-1 1 0 0,0 1-1 0 0,0-1 1 0 0,0 1-1 0 0,0-1 1 0 0,0 1-1 0 0,0-1 1 0 0,0 1-1 0 0,0-1 1 0 0,0 1-1 0 0,0-1 1 0 0,0 1-1 0 0,0-1 1 0 0,-1 1-1 0 0,1-1 1 0 0,0 1 38 0 0,-8 31-381 0 0,-69 117 4013 0 0,23-55 748 0 0,55-94-4346 0 0,-1 0 1 0 0,1-1 0 0 0,0 1 0 0 0,-1 0 0 0 0,1 0 0 0 0,-1 0-1 0 0,1-1 1 0 0,0 1 0 0 0,-1 0 0 0 0,1 0 0 0 0,-1 0 0 0 0,1 0-1 0 0,0 0 1 0 0,-1 0 0 0 0,1 0 0 0 0,0 0 0 0 0,-1 0 0 0 0,1 1-1 0 0,-1-1 1 0 0,1 0 0 0 0,0 0 0 0 0,-1 1 0 0 0,1-1 0 0 0,-1 0-1 0 0,1 0 1 0 0,-1 1 0 0 0,1-1 0 0 0,-1 1 0 0 0,1-1 0 0 0,-1 0-1 0 0,1 1 1 0 0,-1-1 0 0 0,0 1 0 0 0,1-1 0 0 0,-1 1 0 0 0,0-1-1 0 0,1 1 1 0 0,-1 0 0 0 0,0-1 0 0 0,0 1 0 0 0,1-1-1 0 0,-1 1 1 0 0,0-1 0 0 0,0 1 0 0 0,0 0 0 0 0,0-1 0 0 0,0 1-1 0 0,0 0 1 0 0,0-1 0 0 0,0 1 0 0 0,0-1 0 0 0,0 1 0 0 0,0 0-1 0 0,0-1 1 0 0,0 1 0 0 0,-1-1 0 0 0,1 1 0 0 0,0 0 0 0 0,0-1-1 0 0,-1 1 1 0 0,1-1 0 0 0,0 1 0 0 0,-1-1 0 0 0,1 1 0 0 0,-1-1-35 0 0,78-37 105 0 0,24-8-1876 0 0,-99 45 1672 0 0,0 0-1 0 0,-1-1 1 0 0,1 1-1 0 0,0 0 1 0 0,-1 0-1 0 0,1 0 1 0 0,0 0-1 0 0,-1 1 1 0 0,1-1-1 0 0,-1 0 1 0 0,1 1-1 0 0,0-1 1 0 0,-1 1-1 0 0,1-1 1 0 0,-1 1-1 0 0,1 0 1 0 0,-1 0-1 0 0,1 0 1 0 0,-1 0-1 0 0,0 0 1 0 0,0 0-1 0 0,1 0 1 0 0,-1 0-1 0 0,0 0 1 0 0,0 0-1 0 0,0 1 1 0 0,0-1-1 0 0,0 1 1 0 0,0-1-1 0 0,-1 0 1 0 0,1 1-1 0 0,0-1 1 0 0,-1 1-1 0 0,1 0 1 0 0,-1-1-1 0 0,0 1 1 0 0,1-1-1 0 0,-1 1 1 0 0,0 0-1 0 0,0-1 1 0 0,0 1-1 0 0,0 0 1 0 0,0-1-1 0 0,0 1 1 0 0,-1 0-1 0 0,1-1 1 0 0,0 1-1 0 0,-1 0 100 0 0,-3 21-620 0 0,-1 0 0 0 0,-1-1-1 0 0,-1 0 1 0 0,-1 0-1 0 0,-1 0 1 0 0,-4 4 620 0 0,-21 58 842 0 0,47-101-520 0 0,-3-1-312 0 0</inkml:trace>
  <inkml:trace contextRef="#ctx0" brushRef="#br1" timeOffset="76156.19">15375 6 3679 0 0,'10'-5'7586'0'0,"12"20"-5429"0"0,-19-7-1948 0 0,0 1 0 0 0,0 0-1 0 0,0 0 1 0 0,-1 0 0 0 0,-1 0 0 0 0,1 0 0 0 0,-1 0 0 0 0,-1 0-1 0 0,0 0 1 0 0,0 1 0 0 0,-1-1 0 0 0,-1 5-209 0 0,1-3 103 0 0,-16 195 304 0 0,17-207-400 0 0,1 1-1 0 0,-1-1 1 0 0,1 1-1 0 0,-1-1 1 0 0,0 0-1 0 0,1 1 1 0 0,-1-1 0 0 0,1 1-1 0 0,-1-1 1 0 0,1 1-1 0 0,0-1 1 0 0,-1 1 0 0 0,1 0-1 0 0,-1-1 1 0 0,1 1-1 0 0,0 0 1 0 0,-1-1 0 0 0,1 1-1 0 0,0 0 1 0 0,-1 0-1 0 0,1 0 1 0 0,0-1-1 0 0,0 1 1 0 0,-1 0 0 0 0,1 0-1 0 0,0 0 1 0 0,0 0-1 0 0,-1 0 1 0 0,1 0 0 0 0,0 1-1 0 0,-1-1 1 0 0,1 0-1 0 0,0 0 1 0 0,-1 0 0 0 0,1 1-1 0 0,0-1 1 0 0,-1 0-1 0 0,1 1 1 0 0,0-1 0 0 0,-1 1-1 0 0,1-1 1 0 0,-1 1-1 0 0,1-1 1 0 0,-1 1-1 0 0,1-1 1 0 0,-1 1 0 0 0,1-1-1 0 0,-1 1 1 0 0,1-1-1 0 0,-1 1 1 0 0,0 0 0 0 0,1-1-1 0 0,-1 1 1 0 0,0 0-1 0 0,0-1 1 0 0,1 1 0 0 0,-1 0-1 0 0,0 0 1 0 0,0-1-1 0 0,0 1 1 0 0,0 0-1 0 0,0-1 1 0 0,0 1 0 0 0,0 0-1 0 0,0 0 1 0 0,0-1-1 0 0,-1 1 1 0 0,1 0 0 0 0,0 0-7 0 0,10-13 35 0 0,-1 0 0 0 0,-1-1 0 0 0,0 0 0 0 0,-1 0 0 0 0,0-1 0 0 0,-1 0 0 0 0,0-1-35 0 0,5-9 43 0 0,75-166 58 0 0,-85 190-75 0 0,-1-1 0 0 0,0 0 0 0 0,1 1 0 0 0,-1-1 1 0 0,0 0-1 0 0,1 1 0 0 0,-1-1 0 0 0,1 1 0 0 0,-1-1 0 0 0,1 1 0 0 0,-1-1 0 0 0,1 1 1 0 0,0-1-1 0 0,-1 1 0 0 0,1 0 0 0 0,-1-1 0 0 0,1 1 0 0 0,0 0 0 0 0,-1-1 0 0 0,1 1 1 0 0,0 0-1 0 0,-1 0 0 0 0,1 0 0 0 0,0 0 0 0 0,0 0 0 0 0,-1-1 0 0 0,1 1 0 0 0,0 0 1 0 0,-1 1-1 0 0,1-1 0 0 0,0 0 0 0 0,0 0 0 0 0,-1 0 0 0 0,1 0 0 0 0,0 1 0 0 0,-1-1 1 0 0,1 0-1 0 0,0 0 0 0 0,-1 1 0 0 0,1-1 0 0 0,-1 1 0 0 0,1-1 0 0 0,0 0 0 0 0,-1 1 0 0 0,1-1 1 0 0,-1 1-1 0 0,1-1 0 0 0,-1 1 0 0 0,1 0 0 0 0,-1-1 0 0 0,0 1 0 0 0,1-1 0 0 0,-1 1 1 0 0,0 0-1 0 0,0-1 0 0 0,1 1 0 0 0,-1 0 0 0 0,0 0 0 0 0,0-1 0 0 0,0 1 0 0 0,0 0 1 0 0,0-1-1 0 0,0 1 0 0 0,0 0 0 0 0,0 0 0 0 0,0-1 0 0 0,0 1 0 0 0,0 0 0 0 0,0 0-25 0 0,11 32 194 0 0,-1 0 0 0 0,-2 1 1 0 0,-1 0-1 0 0,1 25-195 0 0,-4-7 197 0 0,18-76-133 0 0,-1-10-161 0 0,16-23-1446 0 0,-4 28-4149 0 0,-26 25 872 0 0</inkml:trace>
  <inkml:trace contextRef="#ctx0" brushRef="#br1" timeOffset="76677.503">15754 200 4607 0 0,'23'-34'1694'0'0,"-16"22"-1204"0"0,1 0 0 0 0,0 1 0 0 0,1 1 0 0 0,0-1 0 0 0,1 1 0 0 0,0 1 0 0 0,0 0 0 0 0,1 0 0 0 0,0 1 0 0 0,1 0 0 0 0,-1 1 0 0 0,2 0 0 0 0,8-3-490 0 0,-19 10 61 0 0,0 0 0 0 0,-1 0-1 0 0,1 0 1 0 0,0 0 0 0 0,0 0-1 0 0,-1 0 1 0 0,1 1 0 0 0,0-1 0 0 0,-1 0-1 0 0,1 1 1 0 0,0-1 0 0 0,-1 1-1 0 0,1 0 1 0 0,-1 0 0 0 0,1-1-1 0 0,-1 1 1 0 0,1 0 0 0 0,-1 0-1 0 0,0 1 1 0 0,1-1 0 0 0,-1 0-1 0 0,0 0 1 0 0,0 0 0 0 0,0 1 0 0 0,0-1-1 0 0,0 1 1 0 0,0-1 0 0 0,0 1-1 0 0,0-1 1 0 0,-1 1 0 0 0,1 1-61 0 0,18 54 432 0 0,-15-38-316 0 0,5 24 341 0 0,1-2-1 0 0,2 0 1 0 0,17 38-457 0 0,-23-64-985 0 0,-5-10 26 0 0</inkml:trace>
  <inkml:trace contextRef="#ctx0" brushRef="#br1" timeOffset="77135.599">16259 284 4607 0 0,'3'-3'501'0'0,"-1"-1"0"0"0,1 1 1 0 0,0 0-1 0 0,0 1 0 0 0,0-1 0 0 0,0 0 0 0 0,1 1 0 0 0,-1 0 0 0 0,1 0 0 0 0,-1 0 0 0 0,1 0 0 0 0,0 0 0 0 0,0 1 0 0 0,-1-1 0 0 0,1 1 0 0 0,0 0 0 0 0,0 1 0 0 0,3-1-501 0 0,-5 1 26 0 0,0 0-1 0 0,0 0 1 0 0,0 0-1 0 0,0 0 1 0 0,0 1-1 0 0,0-1 1 0 0,0 0-1 0 0,-1 1 1 0 0,1 0-1 0 0,0-1 1 0 0,0 1-1 0 0,0 0 1 0 0,-1 0 0 0 0,1 0-1 0 0,0 0 1 0 0,-1 1-1 0 0,1-1 1 0 0,-1 0-1 0 0,1 1 1 0 0,-1-1-1 0 0,0 0 1 0 0,0 1-1 0 0,1 0 1 0 0,-1-1 0 0 0,0 1-1 0 0,-1 0 1 0 0,1 0-1 0 0,0-1 1 0 0,0 1-1 0 0,-1 0 1 0 0,1 0-1 0 0,-1 0 1 0 0,1 0-1 0 0,-1 0 1 0 0,0 0-26 0 0,-3 71-890 0 0,-4-54 740 0 0,-1 0-1 0 0,-1-1 1 0 0,-1 0 0 0 0,0 0 0 0 0,-1-1-1 0 0,-1 0 1 0 0,-11 11 150 0 0,-48 77 1991 0 0,70-103-1844 0 0,-1 0 0 0 0,0 0 0 0 0,1 0 0 0 0,0 1 0 0 0,0-1 0 0 0,-1 0 1 0 0,1 1-1 0 0,1-1 0 0 0,-1 1 0 0 0,0 0 0 0 0,1-1 0 0 0,-1 1 0 0 0,1-1 1 0 0,0 1-1 0 0,0 0 0 0 0,0-1 0 0 0,0 1 0 0 0,0 0 0 0 0,0-1 0 0 0,1 1 1 0 0,-1-1-1 0 0,1 1 0 0 0,0 0 0 0 0,0-1 0 0 0,0 1 0 0 0,0-1 0 0 0,0 0 1 0 0,1 1-1 0 0,-1-1 0 0 0,1 0 0 0 0,-1 0 0 0 0,1 0 0 0 0,0 0 0 0 0,0 0 1 0 0,0 0-1 0 0,0-1 0 0 0,0 1 0 0 0,0-1 0 0 0,0 1 0 0 0,1-1 0 0 0,-1 0 1 0 0,1 1-148 0 0,9-1 150 0 0,0 0 0 0 0,0-1 0 0 0,0 0 0 0 0,0-1 0 0 0,0 0 1 0 0,-1-1-1 0 0,1 0 0 0 0,0-1 0 0 0,-1-1 0 0 0,1 1 0 0 0,-1-2 1 0 0,0 1-1 0 0,5-5-150 0 0,31-9-627 0 0,-17 8-176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0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52 919 0 0,'-57'-51'5176'0'0,"56"51"-4997"0"0,-1 1 0 0 0,1 0-1 0 0,0-1 1 0 0,-1 1-1 0 0,1 0 1 0 0,0 0-1 0 0,-1 0 1 0 0,1 0 0 0 0,0 0-1 0 0,0 0 1 0 0,0 0-1 0 0,0 0 1 0 0,0 0 0 0 0,0 1-1 0 0,0-1 1 0 0,1 0-1 0 0,-1 1 1 0 0,0-1 0 0 0,1 0-1 0 0,-1 1 1 0 0,1-1-1 0 0,-1 1 1 0 0,1-1-1 0 0,0 1 1 0 0,0-1 0 0 0,-1 1-1 0 0,1-1 1 0 0,0 1-1 0 0,0-1 1 0 0,1 1 0 0 0,-1-1-1 0 0,0 1-178 0 0,0-1 53 0 0,-2 36 639 0 0,1 0 0 0 0,2-1 0 0 0,2 1-1 0 0,1 0 1 0 0,5 16-692 0 0,-3-11 247 0 0,-5-36-213 0 0,11 58 216 0 0,-3 0-1 0 0,-2 0 1 0 0,-4 1 0 0 0,-2 0 0 0 0,-3 0-1 0 0,-3-1 1 0 0,-13 63-250 0 0,17-121 76 0 0,0-2 43 0 0,0-1-1 0 0,1 1 0 0 0,-1-1 1 0 0,-1 1-1 0 0,1-1 1 0 0,0 1-1 0 0,-1-1 0 0 0,0 0 1 0 0,0 0-1 0 0,0 1 0 0 0,0-1 1 0 0,0-1-1 0 0,-1 1 1 0 0,-1 1-119 0 0,3-4 28 0 0,1 0 0 0 0,-1 0 1 0 0,0 0-1 0 0,0 0 0 0 0,1 0 1 0 0,-1-1-1 0 0,0 1 0 0 0,0 0 1 0 0,1-1-1 0 0,-1 1 1 0 0,0 0-1 0 0,1-1 0 0 0,-1 1 1 0 0,0-1-1 0 0,1 1 0 0 0,-1-1 1 0 0,1 1-1 0 0,-1-1 1 0 0,1 0-1 0 0,-1 1 0 0 0,1-1 1 0 0,-1 0-1 0 0,1 1 0 0 0,0-1 1 0 0,-1 0-1 0 0,1 0 0 0 0,0 1 1 0 0,-1-1-1 0 0,1 0 1 0 0,0 0-1 0 0,0 1 0 0 0,0-1 1 0 0,0 0-1 0 0,0 0 0 0 0,0 0 1 0 0,0 1-1 0 0,0-1 0 0 0,0 0 1 0 0,0 0-1 0 0,1 0-28 0 0,-11-254-20 0 0,2-85-774 0 0,8 329 857 0 0,0-1 0 0 0,1 1 0 0 0,0 0 0 0 0,0 0 1 0 0,1 0-1 0 0,1 0 0 0 0,0 0 0 0 0,0 1 0 0 0,1-1 1 0 0,0 1-1 0 0,1 0 0 0 0,0 0 0 0 0,1 0 0 0 0,0 1 1 0 0,1 0-1 0 0,0 0 0 0 0,0 0 0 0 0,0 1 0 0 0,1 0 1 0 0,2 0-64 0 0,1 4 17 0 0,0 1 0 0 0,0 1 1 0 0,0 0-1 0 0,1 0 1 0 0,-1 1-1 0 0,0 1 1 0 0,1 0-1 0 0,-1 0 0 0 0,1 1 1 0 0,-1 1-1 0 0,0 0 1 0 0,0 0-1 0 0,0 1 1 0 0,0 1-1 0 0,0-1 1 0 0,3 3-18 0 0,-3-2-5 0 0,-6-4 10 0 0,-1 0 0 0 0,0 1 0 0 0,0 0 0 0 0,1 0 0 0 0,-1 0 1 0 0,0 0-1 0 0,0 1 0 0 0,0-1 0 0 0,0 1 0 0 0,0 0 0 0 0,-1 0 0 0 0,1 1 0 0 0,0-1 0 0 0,-1 1 0 0 0,0 0 0 0 0,0 0 0 0 0,0 0 0 0 0,0 0 0 0 0,0 0 0 0 0,0 1 0 0 0,-1-1 0 0 0,1 1 0 0 0,-1 0 0 0 0,0 0 1 0 0,-1 0-1 0 0,1 0 0 0 0,-1 0 0 0 0,1 0 0 0 0,-1 0 0 0 0,0 0 0 0 0,-1 0 0 0 0,1 1 0 0 0,-1-1 0 0 0,1 0 0 0 0,-2 1 0 0 0,1-1 0 0 0,0 0 0 0 0,-1 1-5 0 0,-6 9 93 0 0,0 0-1 0 0,-1-1 1 0 0,-1 0-1 0 0,0 0 1 0 0,0-1 0 0 0,-1 0-1 0 0,-1-1 1 0 0,0 0-1 0 0,-1-1 1 0 0,0 0-1 0 0,0-1 1 0 0,-1 0-1 0 0,0-1 1 0 0,-1 0 0 0 0,0-1-1 0 0,0-1 1 0 0,-1 0-1 0 0,1-1 1 0 0,-10 2-93 0 0,19-5 11 0 0,0 0 1 0 0,0 0 0 0 0,0-1-1 0 0,0 0 1 0 0,-1 1-1 0 0,1-2 1 0 0,0 1-1 0 0,-1-1 1 0 0,1 1 0 0 0,0-1-1 0 0,-1-1 1 0 0,1 1-1 0 0,0-1 1 0 0,-1 0-1 0 0,1 0 1 0 0,0-1 0 0 0,0 0-1 0 0,0 1 1 0 0,0-2-1 0 0,0 1 1 0 0,0-1-1 0 0,1 1 1 0 0,-1-1 0 0 0,1 0-1 0 0,-5-4-11 0 0,9 7-39 0 0,0-1-1 0 0,-1 1 0 0 0,1 0 1 0 0,0-1-1 0 0,0 1 1 0 0,-1 0-1 0 0,1-1 0 0 0,0 1 1 0 0,0 0-1 0 0,-1-1 1 0 0,1 1-1 0 0,0-1 0 0 0,0 1 1 0 0,0 0-1 0 0,0-1 1 0 0,0 1-1 0 0,0-1 0 0 0,-1 1 1 0 0,1-1-1 0 0,0 1 1 0 0,0 0-1 0 0,0-1 0 0 0,1 1 1 0 0,-1-1-1 0 0,0 1 1 0 0,0-1-1 0 0,0 1 1 0 0,0 0-1 0 0,0-1 0 0 0,0 1 1 0 0,0-1-1 0 0,1 1 1 0 0,-1 0-1 0 0,0-1 0 0 0,0 1 1 0 0,1 0-1 0 0,-1-1 1 0 0,0 1-1 0 0,1 0 0 0 0,-1-1 1 0 0,0 1-1 0 0,1 0 1 0 0,-1 0-1 0 0,0-1 0 0 0,1 1 1 0 0,-1 0-1 0 0,0 0 1 0 0,1 0-1 0 0,-1 0 0 0 0,1-1 1 0 0,-1 1-1 0 0,0 0 1 0 0,1 0-1 0 0,-1 0 0 0 0,1 0 1 0 0,-1 0-1 0 0,1 0 1 0 0,-1 0-1 0 0,0 0 0 0 0,1 0 1 0 0,-1 0-1 0 0,1 0 1 0 0,-1 0-1 0 0,0 1 1 0 0,1-1-1 0 0,-1 0 0 0 0,1 0 1 0 0,-1 0-1 0 0,0 1 40 0 0,10 0-1564 0 0</inkml:trace>
  <inkml:trace contextRef="#ctx0" brushRef="#br0" timeOffset="711.906">797 181 5527 0 0,'10'14'10678'0'0,"51"24"-6598"0"0,-50-28-3983 0 0,32 26-251 0 0,-9-23-4777 0 0,-30-13-727 0 0</inkml:trace>
  <inkml:trace contextRef="#ctx0" brushRef="#br0" timeOffset="949.127">824 410 9215 0 0,'-24'13'1131'0'0,"39"-9"3381"0"0,30-10-1637 0 0,35-1-4649 0 0,-64 9-4026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0:2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152 328 5527 0 0,'-151'-38'11288'0'0,"153"37"-7844"0"0,29 5-2193 0 0,83 23-420 0 0,-86-18-948 0 0,2 0 0 0 0,-1-2 0 0 0,1-1 0 0 0,0-1 0 0 0,0-2 1 0 0,0-1-1 0 0,0-1 0 0 0,1-2 0 0 0,-1-1 0 0 0,0-1 0 0 0,29-8 117 0 0,-36 1-1510 0 0,-18 4-1753 0 0,-6 5 947 0 0,-4 2-2987 0 0</inkml:trace>
  <inkml:trace contextRef="#ctx0" brushRef="#br0" timeOffset="188.802">445 371 2815 0 0,'-67'23'138'0'0,"-89"9"5118"0"0,113-31 324 0 0,69-23 380 0 0,-10 17-5852 0 0,1 0 1 0 0,-1 1 0 0 0,1 1-1 0 0,0 1 1 0 0,0 0 0 0 0,1 1-1 0 0,-1 1 1 0 0,0 0 0 0 0,0 2-1 0 0,12 2-108 0 0,34 0-1669 0 0,-46-3 389 0 0,0-1-1 0 0,-1 0 1 0 0,1-2 0 0 0,0 0 0 0 0,-1 0 0 0 0,17-6 1280 0 0,-14 1-1510 0 0</inkml:trace>
  <inkml:trace contextRef="#ctx0" brushRef="#br0" timeOffset="519.212">701 13 5727 0 0,'-52'-12'1796'0'0,"19"19"4628"0"0,32-6-6298 0 0,0 0-1 0 0,0 0 0 0 0,1 0 1 0 0,-1-1-1 0 0,0 1 0 0 0,1 0 1 0 0,-1 0-1 0 0,0 0 0 0 0,1 0 1 0 0,-1 0-1 0 0,1 0 0 0 0,-1 0 1 0 0,1 0-1 0 0,0 0 0 0 0,0 0 1 0 0,-1 0-1 0 0,1 1 0 0 0,0-1 1 0 0,0 0-1 0 0,0 0 0 0 0,0 0 1 0 0,0 0-1 0 0,0 0 0 0 0,0 0 1 0 0,1 0-1 0 0,-1 1 0 0 0,0-1 1 0 0,1 0-1 0 0,-1 0 0 0 0,1 0 1 0 0,-1 0-1 0 0,1 0 0 0 0,-1 0 1 0 0,1 0-1 0 0,-1-1 0 0 0,1 1 1 0 0,0 0-126 0 0,28 36 772 0 0,-8-18-732 0 0,2-1 1 0 0,0-1 0 0 0,1-1 0 0 0,0-1-1 0 0,2-2 1 0 0,0 0 0 0 0,0-1 0 0 0,23 6-41 0 0,-10-3 210 0 0,0 2 0 0 0,-1 2 0 0 0,22 15-210 0 0,-55-32 22 0 0,-1 0 0 0 0,1 1 0 0 0,-1-1 0 0 0,0 1 0 0 0,0 0 0 0 0,0 0 0 0 0,0 1 0 0 0,0-1 0 0 0,0 1 1 0 0,-1 0-1 0 0,0 0 0 0 0,0 0 0 0 0,0 0 0 0 0,0 0 0 0 0,-1 1 0 0 0,1-1 0 0 0,-1 1 0 0 0,0 0 0 0 0,-1-1 1 0 0,1 1-1 0 0,-1 0 0 0 0,0 0 0 0 0,0 0 0 0 0,-1 0 0 0 0,1 1 0 0 0,-1 2-22 0 0,-5 6 130 0 0,0 0 0 0 0,-1 0 1 0 0,0-1-1 0 0,-1 0 0 0 0,-1 0 0 0 0,0-1 0 0 0,0 0 0 0 0,-1-1 1 0 0,-1 1-1 0 0,0-2 0 0 0,0 1 0 0 0,-1-2 0 0 0,-8 6-130 0 0,-50 45 602 0 0,-2-4 0 0 0,-45 25-602 0 0,108-75-59 0 0,4-3-6 0 0,0 0 0 0 0,-1 0 0 0 0,1 0 0 0 0,0-1 0 0 0,-1 1 0 0 0,0-1 0 0 0,0 0 0 0 0,0 0 0 0 0,0-1 0 0 0,0 1 0 0 0,0-1 0 0 0,0 0 0 0 0,0-1 0 0 0,0 1 65 0 0,0-5-5537 0 0,4-1-1893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0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299 447 1375 0 0,'-1'-4'590'0'0,"-1"-1"-1"0"0,1 1 1 0 0,-1 0-1 0 0,0 0 1 0 0,-1 0-1 0 0,1 0 1 0 0,-1 0-1 0 0,1 0 0 0 0,-1 1 1 0 0,0-1-1 0 0,-1 1 1 0 0,1 0-1 0 0,-1 0 1 0 0,1 0-1 0 0,-1 0 1 0 0,-3-1-590 0 0,-2-3 1860 0 0,7 5-1674 0 0,-1 0 0 0 0,1 1-1 0 0,-1-1 1 0 0,0 1 0 0 0,1-1-1 0 0,-1 1 1 0 0,0 0-1 0 0,0 0 1 0 0,0 1 0 0 0,0-1-1 0 0,0 0 1 0 0,0 1 0 0 0,0 0-1 0 0,0 0 1 0 0,0 0 0 0 0,0 0-1 0 0,0 0 1 0 0,0 1 0 0 0,0-1-1 0 0,0 1 1 0 0,0 0 0 0 0,0 0-1 0 0,0 0 1 0 0,1 0 0 0 0,-1 0-1 0 0,0 0 1 0 0,1 1-1 0 0,-1 0 1 0 0,1-1 0 0 0,-1 1-1 0 0,1 0 1 0 0,-1 1-186 0 0,-65 74 887 0 0,58-62-782 0 0,0 0 0 0 0,1 1 0 0 0,1-1 0 0 0,0 2 0 0 0,1-1 0 0 0,1 1 0 0 0,1 0 0 0 0,0 0 0 0 0,1 1 0 0 0,1-1 0 0 0,0 1 0 0 0,1 0 0 0 0,2 0 0 0 0,0 0 0 0 0,0 0 0 0 0,3 13-105 0 0,-2-27-16 0 0,0-1 0 0 0,0 1 0 0 0,1 0 0 0 0,-1 0 0 0 0,1-1 0 0 0,0 1 0 0 0,0-1 0 0 0,0 1 0 0 0,1-1 0 0 0,-1 0 0 0 0,1 0 0 0 0,-1 0 0 0 0,1 0 0 0 0,0-1 0 0 0,0 1 0 0 0,0-1 0 0 0,1 0 0 0 0,-1 1-1 0 0,1-2 1 0 0,-1 1 0 0 0,1 0 0 0 0,0-1 0 0 0,-1 1 0 0 0,1-1 0 0 0,0 0 0 0 0,0 0 0 0 0,0-1 0 0 0,0 1 0 0 0,0-1 0 0 0,0 0 0 0 0,0 0 0 0 0,0 0 0 0 0,0 0 0 0 0,0-1 0 0 0,0 0 0 0 0,1 0 16 0 0,14-4-5024 0 0,1 0-1671 0 0</inkml:trace>
  <inkml:trace contextRef="#ctx0" brushRef="#br0" timeOffset="474.518">577 509 1839 0 0,'-4'2'693'0'0,"-1"0"0"0"0,1 0 0 0 0,0 0 0 0 0,0 0-1 0 0,0 0 1 0 0,0 1 0 0 0,0 0 0 0 0,0 0 0 0 0,1 0-1 0 0,-1 0 1 0 0,1 1 0 0 0,0-1 0 0 0,0 1 0 0 0,0 0-1 0 0,0 0-692 0 0,-1 2 142 0 0,0 1 0 0 0,0-1 0 0 0,1 0-1 0 0,0 1 1 0 0,1 0 0 0 0,-1 0 0 0 0,1 0-1 0 0,0 0 1 0 0,1 0 0 0 0,0 0 0 0 0,0 0-1 0 0,1 0 1 0 0,-1 1 0 0 0,1-1 0 0 0,1 0-1 0 0,0 0 1 0 0,0 0 0 0 0,0 1 0 0 0,1-1-1 0 0,0 0 1 0 0,0-1 0 0 0,1 1 0 0 0,0 0-1 0 0,0-1 1 0 0,0 1 0 0 0,1-1 0 0 0,0 0-1 0 0,0 0 1 0 0,1 0 0 0 0,-1-1 0 0 0,1 0-1 0 0,1 0 1 0 0,-1 0 0 0 0,1 0 0 0 0,0-1-1 0 0,0 0 1 0 0,0 0 0 0 0,0-1 0 0 0,1 1-1 0 0,-1-2 1 0 0,6 3-142 0 0,-8-4 41 0 0,0 0 0 0 0,1 0-1 0 0,-1 0 1 0 0,1 0 0 0 0,-1-1-1 0 0,1 0 1 0 0,0 0 0 0 0,-1 0-1 0 0,1-1 1 0 0,-1 1 0 0 0,1-1-1 0 0,-1 0 1 0 0,1 0 0 0 0,-1-1-1 0 0,0 1 1 0 0,0-1 0 0 0,1 0-1 0 0,-1 0 1 0 0,0-1 0 0 0,-1 1-1 0 0,1-1 1 0 0,0 0 0 0 0,-1 0-1 0 0,1 0 1 0 0,-1 0 0 0 0,0 0-1 0 0,0-1 1 0 0,2-3-41 0 0,0 1 97 0 0,-1 0 1 0 0,0 0-1 0 0,0 0 1 0 0,-1 0-1 0 0,0-1 1 0 0,0 0-1 0 0,0 1 1 0 0,-1-1-1 0 0,0 0 1 0 0,0 0-1 0 0,-1 0 1 0 0,0-1-1 0 0,0 1 0 0 0,0 0 1 0 0,-1 0-1 0 0,0 0 1 0 0,-1-1-1 0 0,0 1 1 0 0,0 0-1 0 0,0 0 1 0 0,-1 0-1 0 0,0 0 1 0 0,0 0-1 0 0,-1 0 1 0 0,0 0-1 0 0,0 1 1 0 0,-1 0-1 0 0,1-1 1 0 0,-1 1-1 0 0,-1 1 0 0 0,1-1 1 0 0,-1 0-1 0 0,0 1 1 0 0,0 0-1 0 0,-1 0 1 0 0,1 1-1 0 0,-1 0 1 0 0,-5-4-98 0 0,1 4 18 0 0,1 0 1 0 0,-1 0-1 0 0,1 1 0 0 0,-1 0 1 0 0,0 0-1 0 0,0 1 0 0 0,-1 1 1 0 0,1 0-1 0 0,0 0 1 0 0,0 1-1 0 0,-1 0 0 0 0,1 0 1 0 0,0 2-1 0 0,-7 0-18 0 0,16-1-61 0 0,1-1-1 0 0,-1 0 1 0 0,1 0 0 0 0,-1 1-1 0 0,1-1 1 0 0,-1 0 0 0 0,1 1-1 0 0,-1-1 1 0 0,1 1 0 0 0,-1-1-1 0 0,1 0 1 0 0,0 1 0 0 0,-1-1-1 0 0,1 1 1 0 0,0-1 0 0 0,-1 1 0 0 0,1-1-1 0 0,0 1 1 0 0,0-1 0 0 0,0 1-1 0 0,-1-1 1 0 0,1 1 0 0 0,0 0-1 0 0,0-1 1 0 0,0 1 0 0 0,0-1-1 0 0,0 1 1 0 0,0 0 0 0 0,0-1-1 0 0,0 1 1 0 0,0-1 0 0 0,0 1-1 0 0,0-1 1 0 0,0 1 0 0 0,1 0-1 0 0,-1-1 1 0 0,0 1 0 0 0,0-1-1 0 0,1 1 1 0 0,-1-1 0 0 0,0 1-1 0 0,1-1 1 0 0,-1 1 0 0 0,0-1-1 0 0,1 0 1 0 0,-1 1 0 0 0,1-1-1 0 0,-1 1 1 0 0,0-1 0 0 0,1 0-1 0 0,-1 1 1 0 0,1-1 0 0 0,-1 0-1 0 0,1 0 1 0 0,-1 1 0 0 0,1-1-1 0 0,0 0 1 0 0,-1 0 0 0 0,1 0-1 0 0,-1 0 1 0 0,1 0 0 0 0,-1 0-1 0 0,1 0 1 0 0,0 0 0 0 0,-1 0-1 0 0,1 0 1 0 0,0 0 61 0 0,9 4-6979 0 0</inkml:trace>
  <inkml:trace contextRef="#ctx0" brushRef="#br0" timeOffset="851.343">970 580 5983 0 0,'-3'-21'5306'0'0,"9"-13"-1645"0"0,-6 34-3649 0 0,1 0-1 0 0,-1 0 1 0 0,1 0 0 0 0,-1 0-1 0 0,1 0 1 0 0,-1 0 0 0 0,0 0-1 0 0,1 0 1 0 0,-1 0 0 0 0,1 0-1 0 0,-1 0 1 0 0,1 1 0 0 0,-1-1-1 0 0,0 0 1 0 0,1 0 0 0 0,-1 0-1 0 0,1 1 1 0 0,-1-1 0 0 0,0 0 0 0 0,1 0-1 0 0,-1 1 1 0 0,0-1 0 0 0,0 0-1 0 0,1 1 1 0 0,-1-1 0 0 0,0 1-1 0 0,0-1 1 0 0,1 0 0 0 0,-1 1-1 0 0,0-1 1 0 0,0 0 0 0 0,0 1-1 0 0,0-1 1 0 0,1 1 0 0 0,-1-1-1 0 0,0 1 1 0 0,0-1 0 0 0,0 1-1 0 0,0-1 1 0 0,0 0 0 0 0,0 1-1 0 0,0-1 1 0 0,0 1 0 0 0,0-1 0 0 0,-1 1-1 0 0,1-1 1 0 0,0 0 0 0 0,0 1-1 0 0,0-1 1 0 0,0 1 0 0 0,-1-1-1 0 0,1 0 1 0 0,0 1 0 0 0,0-1-12 0 0,2 79-2297 0 0,-3-61 1940 0 0,1 0 0 0 0,1 0 1 0 0,1 0-1 0 0,0 0 0 0 0,1 0 0 0 0,6 15 357 0 0,-10-32 21 0 0,1-1-1 0 0,1 1 0 0 0,-1-1 0 0 0,0 1 0 0 0,0 0 1 0 0,0-1-1 0 0,0 1 0 0 0,0-1 0 0 0,0 1 0 0 0,1-1 1 0 0,-1 1-1 0 0,0-1 0 0 0,0 1 0 0 0,1-1 0 0 0,-1 1 1 0 0,0-1-1 0 0,1 1 0 0 0,-1-1 0 0 0,1 0 0 0 0,-1 1 1 0 0,1-1-1 0 0,-1 0 0 0 0,0 1 0 0 0,1-1 0 0 0,-1 0 1 0 0,1 1-1 0 0,-1-1 0 0 0,1 0 0 0 0,0 0 0 0 0,-1 0 1 0 0,1 1-1 0 0,-1-1 0 0 0,1 0 0 0 0,-1 0 0 0 0,1 0 1 0 0,-1 0-1 0 0,1 0 0 0 0,0 0 0 0 0,-1 0 0 0 0,1 0 1 0 0,-1 0-1 0 0,1-1 0 0 0,-1 1 0 0 0,1 0 0 0 0,-1 0 1 0 0,1 0-1 0 0,-1-1 0 0 0,1 1 0 0 0,-1 0 0 0 0,1 0 1 0 0,-1-1-1 0 0,1 1 0 0 0,-1-1 0 0 0,1 1 0 0 0,-1 0 1 0 0,0-1-1 0 0,1 1 0 0 0,-1-1 0 0 0,1 1-20 0 0,20-32 1674 0 0,-21 31-1660 0 0,29-59 1668 0 0,32-49 576 0 0,-60 107-2201 0 0,0 0-1 0 0,0 1 0 0 0,0-1 0 0 0,0 1 1 0 0,0-1-1 0 0,0 1 0 0 0,0 0 1 0 0,0-1-1 0 0,1 1 0 0 0,-1 0 1 0 0,1 0-1 0 0,-1 0 0 0 0,1 0 1 0 0,-1 0-1 0 0,1 0 0 0 0,0 0 0 0 0,-1 0 1 0 0,1 1-1 0 0,0-1 0 0 0,0 1 1 0 0,-1-1-1 0 0,1 1 0 0 0,0 0 1 0 0,0-1-1 0 0,0 1 0 0 0,0 0 1 0 0,-1 0-1 0 0,1 1 0 0 0,0-1 1 0 0,0 0-1 0 0,0 1 0 0 0,-1-1 0 0 0,1 1 1 0 0,0-1-1 0 0,0 1 0 0 0,-1 0 1 0 0,1 0-1 0 0,0-1 0 0 0,-1 1 1 0 0,1 0-1 0 0,-1 1 0 0 0,1-1 1 0 0,-1 0-1 0 0,0 0 0 0 0,0 1 1 0 0,1-1-1 0 0,-1 1-56 0 0,9 13 216 0 0,0 0 0 0 0,-1 0 0 0 0,-1 1 0 0 0,-1 1 0 0 0,0-1 0 0 0,2 12-216 0 0,9 18 357 0 0,-1-9 19 0 0,-9-51-4122 0 0,-7 12 1034 0 0,5-9-4238 0 0</inkml:trace>
  <inkml:trace contextRef="#ctx0" brushRef="#br0" timeOffset="1275.149">1727 492 6911 0 0,'8'-43'815'0'0,"-2"-15"-1062"0"0,-6 56 281 0 0,0 1-1 0 0,-1 0 1 0 0,1 0-1 0 0,-1 0 1 0 0,1 0-1 0 0,-1 1 1 0 0,0-1-1 0 0,1 0 0 0 0,-1 0 1 0 0,0 0-1 0 0,0 0 1 0 0,0 1-1 0 0,1-1 1 0 0,-1 0-1 0 0,0 1 1 0 0,0-1-1 0 0,0 1 0 0 0,0-1 1 0 0,0 1-1 0 0,0-1 1 0 0,0 1-1 0 0,0 0 1 0 0,0-1-1 0 0,-1 1 1 0 0,1 0-1 0 0,0 0 1 0 0,0 0-1 0 0,0 0 0 0 0,0 0 1 0 0,0 0-1 0 0,0 0 1 0 0,0 0-1 0 0,-1 0 1 0 0,1 1-1 0 0,0-1 1 0 0,0 0-1 0 0,0 1 1 0 0,0-1-1 0 0,0 1 0 0 0,0-1 1 0 0,-1 1-34 0 0,-41 25 3182 0 0,32-19-2639 0 0,1 2 0 0 0,-1-1 1 0 0,2 1-1 0 0,-1 1 0 0 0,1-1 1 0 0,1 2-1 0 0,0-1 0 0 0,0 1 1 0 0,1 0-1 0 0,1 1 0 0 0,-1 0 1 0 0,2 0-1 0 0,0 0 0 0 0,0 1 1 0 0,1 0-1 0 0,0 3-543 0 0,5-11-29 0 0,0 0 0 0 0,0 1 0 0 0,0-1 0 0 0,0 0 0 0 0,1 0 0 0 0,0 0 0 0 0,0 0 0 0 0,0-1 0 0 0,1 1 0 0 0,0 0 0 0 0,0-1-1 0 0,0 0 1 0 0,0 0 0 0 0,0 0 0 0 0,1 0 0 0 0,0 0 0 0 0,0-1 0 0 0,0 1 0 0 0,0-1 0 0 0,1 0 0 0 0,-1-1 0 0 0,1 1 0 0 0,-1-1 0 0 0,1 0 0 0 0,0 0 0 0 0,0 0 0 0 0,0 0 0 0 0,0-1 0 0 0,3 0 29 0 0,22 13-285 0 0,-14-7 159 0 0,-13-6 116 0 0,0 0-1 0 0,0 0 0 0 0,0 0 0 0 0,0 1 0 0 0,0-1 1 0 0,0 1-1 0 0,0 0 0 0 0,0 0 0 0 0,-1 0 0 0 0,1 0 0 0 0,-1 1 1 0 0,1-1-1 0 0,-1 1 0 0 0,0-1 0 0 0,1 2 11 0 0,-4-2 48 0 0,1 0 0 0 0,-1 0 0 0 0,0 0-1 0 0,0 0 1 0 0,0-1 0 0 0,0 1 0 0 0,0 0 0 0 0,-1-1 0 0 0,1 1-1 0 0,0-1 1 0 0,-1 1 0 0 0,1-1 0 0 0,-1 1 0 0 0,1-1 0 0 0,-1 0-1 0 0,0 0 1 0 0,0 0 0 0 0,0 0 0 0 0,1 0 0 0 0,-1 0 0 0 0,0-1-1 0 0,0 1 1 0 0,-1 0-48 0 0,-13 6 214 0 0,0-1-1 0 0,0 0 1 0 0,0-1-1 0 0,-1-1 1 0 0,1 0-1 0 0,-1-2 0 0 0,0 0 1 0 0,0 0-1 0 0,0-2 1 0 0,-8 0-214 0 0,25 0-65 0 0,1 0 0 0 0,0 0 0 0 0,-1-1 0 0 0,1 1 0 0 0,0 0 0 0 0,-1 0 1 0 0,1-1-1 0 0,-1 1 0 0 0,1 0 0 0 0,0-1 0 0 0,-1 1 0 0 0,1 0 0 0 0,-1-1 0 0 0,1 1 0 0 0,-1-1 0 0 0,1 1 1 0 0,-1-1-1 0 0,1 1 0 0 0,-1-1 0 0 0,0 1 0 0 0,1-1 0 0 0,-1 0 0 0 0,0 1 0 0 0,1-1 0 0 0,-1 0 0 0 0,0 1 1 0 0,0-1-1 0 0,0 0 0 0 0,1 1 0 0 0,-1-1 0 0 0,0 0 0 0 0,0 1 0 0 0,0-1 0 0 0,0 0 0 0 0,0 1 0 0 0,0-1 1 0 0,-1 0-1 0 0,1 1 0 0 0,0-1 0 0 0,0 0 0 0 0,0 1 0 0 0,-1-1 0 0 0,1 0 0 0 0,0 1 0 0 0,0-1 0 0 0,-1 1 1 0 0,1-1-1 0 0,-1 0 0 0 0,1 1 0 0 0,-1-1 0 0 0,1 1 0 0 0,0-1 0 0 0,-1 1 0 0 0,0 0 0 0 0,1-1 0 0 0,-1 1 1 0 0,1-1-1 0 0,-1 1 0 0 0,1 0 0 0 0,-1 0 0 0 0,0-1 0 0 0,1 1 0 0 0,-1 0 0 0 0,0 0 0 0 0,1 0 0 0 0,-1 0 1 0 0,0-1-1 0 0,0 1 65 0 0,13-7-6670 0 0</inkml:trace>
  <inkml:trace contextRef="#ctx0" brushRef="#br0" timeOffset="1620.777">2174 78 3103 0 0,'-1'-24'176'0'0,"0"-10"396"0"0,-3 15 3258 0 0,2 20-521 0 0,-2 15-1452 0 0,-18 187 3578 0 0,-16 187-3838 0 0,1-78-2731 0 0,36-305 1149 0 0,6 49 407 0 0,-4-56-388 0 0,0 1 1 0 0,0-1-1 0 0,0 0 0 0 0,-1 0 1 0 0,1 0-1 0 0,0 1 0 0 0,0-1 1 0 0,0 0-1 0 0,0-1 0 0 0,0 1 0 0 0,0 0 1 0 0,0 0-1 0 0,0 0 0 0 0,0 0 1 0 0,0-1-1 0 0,0 1 0 0 0,0 0 1 0 0,-1-1-1 0 0,1 1 0 0 0,0-1 1 0 0,0 1-1 0 0,0-1 0 0 0,-1 1 1 0 0,1-1-1 0 0,0 0 0 0 0,-1 1 1 0 0,1-1-1 0 0,0 0 0 0 0,-1 0 1 0 0,1 1-1 0 0,-1-1 0 0 0,1 0 1 0 0,-1 0-1 0 0,1 0 0 0 0,-1 0 1 0 0,0 1-1 0 0,0-1 0 0 0,1 0 1 0 0,-1-1-35 0 0,1 1 13 0 0,42-81-116 0 0,-23 24-6122 0 0,-12 28 114 0 0</inkml:trace>
  <inkml:trace contextRef="#ctx0" brushRef="#br0" timeOffset="1856.497">1999 522 3679 0 0,'-1'0'300'0'0,"0"1"0"0"0,0 0 0 0 0,0 0 0 0 0,0-1 0 0 0,0 1-1 0 0,0 0 1 0 0,0 0 0 0 0,0 0 0 0 0,1 0 0 0 0,-1 0-1 0 0,0 1 1 0 0,1-1 0 0 0,-1 0 0 0 0,0 0 0 0 0,1 0-1 0 0,0 1 1 0 0,-1-1 0 0 0,1 0 0 0 0,0 0 0 0 0,-1 1 0 0 0,1-1-1 0 0,0 0 1 0 0,0 1 0 0 0,0-1 0 0 0,0 0 0 0 0,0 1-1 0 0,0-1 1 0 0,1 0 0 0 0,-1 1 0 0 0,0-1 0 0 0,1 0-1 0 0,-1 0 1 0 0,1 1 0 0 0,-1-1 0 0 0,1 0 0 0 0,0 0 0 0 0,-1 0-1 0 0,1 0 1 0 0,0 0 0 0 0,0 0 0 0 0,0 0 0 0 0,0 0-1 0 0,0 0 1 0 0,0 0 0 0 0,0 0 0 0 0,0-1 0 0 0,0 1-1 0 0,0 0 1 0 0,0-1 0 0 0,1 1 0 0 0,-1 0-300 0 0,16 2 283 0 0,-1-1 0 0 0,0 0 1 0 0,1-1-1 0 0,-1-1 0 0 0,1 0 0 0 0,-1-2 1 0 0,2 0-284 0 0,5 1-1059 0 0,9-2-6068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0:4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10591 0 0,'57'-17'2428'0'0,"-3"1"-1288"0"0,65-17-223 0 0,-40 27-4780 0 0,-72 8-295 0 0</inkml:trace>
  <inkml:trace contextRef="#ctx0" brushRef="#br0" timeOffset="253.998">11 262 16127 0 0,'4'4'712'0'0,"-1"-3"152"0"0,1 1-696 0 0,1-2-168 0 0,2 0 0 0 0,0-2 0 0 0,5 0 728 0 0,7-2 104 0 0,12-3 32 0 0,13-1 0 0 0,7-1-608 0 0,1 1-128 0 0,-1 0-16 0 0,-3-1-8 0 0,-4-2-2040 0 0,-2 3-408 0 0,-4 2-88 0 0,-1 0-8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2T14:16:3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43 188 5063 0 0,'-4'2'283'0'0,"1"0"0"0"0,-1 0 0 0 0,1 1 0 0 0,0-1 0 0 0,0 1 0 0 0,0 0 0 0 0,0 0 0 0 0,0 0 0 0 0,1 0 0 0 0,0 0 0 0 0,-1 0 0 0 0,1 1 0 0 0,0-1 0 0 0,-1 4-283 0 0,4-6 99 0 0,0 0 1 0 0,-1 0-1 0 0,1 1 1 0 0,0-1-1 0 0,0 0 1 0 0,0 0-1 0 0,0 0 1 0 0,0 0-1 0 0,0 0 1 0 0,1 0-1 0 0,-1 0 1 0 0,0-1-1 0 0,0 1 1 0 0,1 0 0 0 0,-1-1-1 0 0,0 1 1 0 0,1-1-1 0 0,-1 1 1 0 0,1-1-1 0 0,-1 1 1 0 0,0-1-1 0 0,1 0 1 0 0,-1 0-1 0 0,1 0 1 0 0,-1 0-1 0 0,1 0 1 0 0,-1 0-1 0 0,1 0 1 0 0,-1-1-1 0 0,1 1 1 0 0,-1 0-1 0 0,0-1 1 0 0,1 1-1 0 0,-1-1 1 0 0,0 1 0 0 0,2-2-100 0 0,-3 2 7 0 0,77-16 1190 0 0,0-5-1 0 0,-1-2 0 0 0,20-12-1196 0 0,165-48 1347 0 0,-163 64-817 0 0,81-23-233 0 0,-173 35-2378 0 0,-8 7 975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2T14:16:3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24 3679 0 0,'-26'-20'2956'0'0,"21"19"-2653"0"0,1 0-1 0 0,-1 0 0 0 0,1 1 0 0 0,-1 0 0 0 0,1 0 0 0 0,-1 0 1 0 0,1 0-1 0 0,-1 1 0 0 0,1 0 0 0 0,-1 0 0 0 0,1 0 0 0 0,0 0 0 0 0,-1 1 1 0 0,1-1-1 0 0,0 1 0 0 0,0 1 0 0 0,0-1 0 0 0,0 0 0 0 0,0 1 1 0 0,0 1-303 0 0,-67 64 2064 0 0,52-48-1889 0 0,2 0 0 0 0,1 1 0 0 0,0 1 0 0 0,2 1 0 0 0,1 0 0 0 0,0 1 0 0 0,2 0 0 0 0,-4 13-175 0 0,13-31 50 0 0,1 0 1 0 0,0 0-1 0 0,0 0 0 0 0,1 0 0 0 0,0 1 0 0 0,0-1 0 0 0,0 0 0 0 0,1 0 0 0 0,-1 0 1 0 0,2 0-1 0 0,-1 0 0 0 0,1 0 0 0 0,-1 0 0 0 0,2 0 0 0 0,-1 0 0 0 0,1-1 1 0 0,0 1-1 0 0,0-1 0 0 0,0 0 0 0 0,1 0 0 0 0,0 0 0 0 0,0 0 0 0 0,0 0 0 0 0,0-1 1 0 0,1 0-1 0 0,0 0 0 0 0,1 1-50 0 0,15 10 6 0 0,0-1 0 0 0,1-1 0 0 0,1 0 0 0 0,0-2 0 0 0,23 8-6 0 0,-27-11 0 0 0,-9-5 0 0 0,-1 0 0 0 0,0 0 0 0 0,0 1 0 0 0,0 1 0 0 0,0-1 0 0 0,-1 1 0 0 0,0 1 0 0 0,0 0 0 0 0,0 0 0 0 0,-1 0 0 0 0,1 1 0 0 0,3 6 0 0 0,-10-8 16 0 0,0-1 1 0 0,0 1-1 0 0,-1 1 0 0 0,0-1 0 0 0,0 0 0 0 0,0 0 1 0 0,0 0-1 0 0,-1 0 0 0 0,0 0 0 0 0,0 0 0 0 0,0-1 1 0 0,-1 1-1 0 0,1 0 0 0 0,-1 0 0 0 0,-1-1 0 0 0,1 1 1 0 0,0-1-1 0 0,-1 0 0 0 0,0 0 0 0 0,0 0 0 0 0,0 0 1 0 0,-1 0-1 0 0,1 0 0 0 0,-1-1 0 0 0,0 0 0 0 0,0 0 1 0 0,-2 2-17 0 0,-12 11 181 0 0,0-1 0 0 0,-1 0 1 0 0,0-1-1 0 0,-1-1 0 0 0,-1-1 1 0 0,0-1-1 0 0,-1-1 0 0 0,0 0 1 0 0,0-2-1 0 0,-1-1 0 0 0,0 0 1 0 0,0-2-1 0 0,0-1 0 0 0,-1-1 1 0 0,0 0-1 0 0,-2-2-181 0 0,26-1-1 0 0,0 1 0 0 0,-1-1 0 0 0,1 0 0 0 0,-1 0 1 0 0,1 1-1 0 0,-1-1 0 0 0,1 0 0 0 0,0 0 0 0 0,-1 0 0 0 0,1 0 0 0 0,-1 1 1 0 0,1-1-1 0 0,-1 0 0 0 0,1 0 0 0 0,-1 0 0 0 0,1 0 0 0 0,-1 0 1 0 0,1 0-1 0 0,-1 0 0 0 0,1 0 0 0 0,-1 0 0 0 0,1-1 0 0 0,0 1 0 0 0,-1 0 1 0 0,1 0-1 0 0,-1 0 0 0 0,1 0 0 0 0,-1-1 0 0 0,1 1 0 0 0,0 0 0 0 0,-1 0 1 0 0,1-1-1 0 0,-1 1 0 0 0,1 0 0 0 0,0-1 0 0 0,-1 1 0 0 0,1-1 0 0 0,0 1 1 0 0,0 0-1 0 0,-1-1 0 0 0,1 1 0 0 0,0-1 0 0 0,0 1 0 0 0,-1 0 1 0 0,1-1-1 0 0,0 1 0 0 0,0-1 0 0 0,0 1 0 0 0,0-1 0 0 0,0 1 0 0 0,0-1 1 0 0,0 1-1 0 0,0-1 0 0 0,0 1 0 0 0,0-1 0 0 0,0 1 0 0 0,0-1 0 0 0,0 1 1 0 0,0-1-1 0 0,0 1 0 0 0,1 0 0 0 0,-1-1 0 0 0,0 1 0 0 0,0-1 0 0 0,1 1 1 0 0,-1-1-1 0 0,0 1 0 0 0,0 0 1 0 0,28-25-1154 0 0,-23 21 757 0 0,12-9-861 0 0</inkml:trace>
  <inkml:trace contextRef="#ctx0" brushRef="#br0" timeOffset="396.501">573 726 5983 0 0,'66'0'2278'0'0,"-60"-1"-1995"0"0,1 1-1 0 0,0-1 1 0 0,-1 1 0 0 0,1 0 0 0 0,0 1 0 0 0,-1 0 0 0 0,1 0 0 0 0,-1 0 0 0 0,1 1 0 0 0,-1 0-1 0 0,0 0 1 0 0,1 1 0 0 0,-1-1 0 0 0,0 1 0 0 0,-1 1 0 0 0,1-1 0 0 0,0 1 0 0 0,1 1-283 0 0,-6 1-24 0 0,1-1 0 0 0,-1 0 1 0 0,0 0-1 0 0,-1 1 1 0 0,1-1-1 0 0,-1 1 0 0 0,0-1 1 0 0,-1 0-1 0 0,1 1 1 0 0,-1-1-1 0 0,0 0 0 0 0,0 1 1 0 0,-1-1-1 0 0,1 0 0 0 0,-1 0 1 0 0,0 0-1 0 0,-1 0 1 0 0,1-1-1 0 0,-1 1 0 0 0,0 0 1 0 0,0-1-1 0 0,0 0 1 0 0,-1 0-1 0 0,0 0 24 0 0,-36 53-802 0 0,27-40 1011 0 0,0 0-1 0 0,1 1 0 0 0,1 0 0 0 0,0 1 0 0 0,2 0 0 0 0,0 0 1 0 0,1 1-1 0 0,1 0 0 0 0,1 1 0 0 0,-2 9-208 0 0,8-26 147 0 0,0-1 1 0 0,-1 0-1 0 0,2 1 0 0 0,-1-1 0 0 0,0 0 1 0 0,1 0-1 0 0,-1 1 0 0 0,1-1 1 0 0,0 0-1 0 0,0 0 0 0 0,1 0 0 0 0,-1 0 1 0 0,0 0-1 0 0,1 0 0 0 0,0 0 1 0 0,0 0-1 0 0,0 0 0 0 0,0-1 1 0 0,0 1-1 0 0,0-1 0 0 0,1 0 0 0 0,-1 0 1 0 0,1 0-1 0 0,0 0 0 0 0,-1 0 1 0 0,1 0-1 0 0,0 0 0 0 0,0-1 0 0 0,0 0 1 0 0,0 0-1 0 0,1 1 0 0 0,-1-2 1 0 0,2 2-148 0 0,6 0 152 0 0,0 1 0 0 0,0-1 0 0 0,0-1 0 0 0,1 0 0 0 0,-1 0 0 0 0,0-1 0 0 0,1-1 0 0 0,-1 0 0 0 0,7-1-152 0 0,68-31-2136 0 0,-55 13-4424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2T14:16:3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66 155 3679 0 0,'1'79'7124'0'0,"0"7"-5003"0"0,0 97-1532 0 0,15 157 2384 0 0,-16-337-2948 0 0,1 13 119 0 0,3-22 39 0 0,10-113-1913 0 0,-6-1-1 0 0,-4-52 1731 0 0,-4 138-266 0 0,-1-55-482 0 0,-1 56 444 0 0,1-1-1 0 0,2 1 0 0 0,1 0 0 0 0,2 0 0 0 0,3-11 305 0 0,-5 39 25 0 0,-1 1-1 0 0,1 0 0 0 0,0-1 1 0 0,0 1-1 0 0,0 0 0 0 0,0 0 0 0 0,1 0 1 0 0,0 0-1 0 0,-1 1 0 0 0,2-1 1 0 0,-1 1-1 0 0,0 0 0 0 0,1 0 1 0 0,-1 0-1 0 0,1 0 0 0 0,0 0 1 0 0,0 1-1 0 0,0-1 0 0 0,0 1 0 0 0,0 0 1 0 0,1 1-1 0 0,-1-1 0 0 0,0 1 1 0 0,1 0-1 0 0,0 0 0 0 0,1 0-24 0 0,209-30-85 0 0,-202 29-4022 0 0</inkml:trace>
  <inkml:trace contextRef="#ctx0" brushRef="#br0" timeOffset="270.305">47 530 3223 0 0,'13'1'405'0'0,"-1"-1"-1"0"0,0-1 0 0 0,1 0 1 0 0,-1-1-1 0 0,0 0 0 0 0,0-1 1 0 0,0-1-1 0 0,6-2-404 0 0,0 1 264 0 0,29-9 528 0 0,0-3-1 0 0,-1-1 1 0 0,-1-2 0 0 0,2-4-792 0 0,-33 16-186 0 0</inkml:trace>
  <inkml:trace contextRef="#ctx0" brushRef="#br0" timeOffset="777.845">419 726 4143 0 0,'0'-1'49'0'0,"0"1"1"0"0,1 0-1 0 0,-1 0 0 0 0,0 0 0 0 0,0-1 0 0 0,0 1 0 0 0,0 0 0 0 0,1-1 0 0 0,-1 1 0 0 0,0 0 0 0 0,0 0 0 0 0,0-1 0 0 0,0 1 0 0 0,0 0 0 0 0,0-1 0 0 0,0 1 0 0 0,0 0 0 0 0,0 0 0 0 0,0-1 1 0 0,0 1-1 0 0,0 0 0 0 0,0-1 0 0 0,0 1 0 0 0,0 0 0 0 0,0 0 0 0 0,0-1 0 0 0,0 1 0 0 0,0 0 0 0 0,-1-1 0 0 0,1 1 0 0 0,0 0 0 0 0,0 0 0 0 0,0-1 0 0 0,0 1 0 0 0,-1 0 0 0 0,1 0 0 0 0,0 0 0 0 0,0-1 1 0 0,0 1-1 0 0,-1 0 0 0 0,1 0 0 0 0,0 0 0 0 0,0-1 0 0 0,-1 1 0 0 0,1 0 0 0 0,0 0 0 0 0,-1 0 0 0 0,1 0 0 0 0,0 0 0 0 0,0 0 0 0 0,-1 0 0 0 0,1 0 0 0 0,0 0 0 0 0,-1 0 0 0 0,1 0 0 0 0,0 0 1 0 0,-1 0-1 0 0,1 0 0 0 0,0 0 0 0 0,0 0 0 0 0,-1 0 0 0 0,1 0 0 0 0,0 0 0 0 0,-1 0 0 0 0,1 0 0 0 0,0 1 0 0 0,0-1 0 0 0,-1 0 0 0 0,1 0-49 0 0,20-12 3381 0 0,-14 11-3079 0 0,0 0 0 0 0,0 0 0 0 0,1 1 0 0 0,-1-1 1 0 0,0 2-1 0 0,0-1 0 0 0,0 1 0 0 0,1 0 1 0 0,-1 0-1 0 0,0 0 0 0 0,0 1 0 0 0,0 0 0 0 0,-1 0 1 0 0,5 3-303 0 0,-7-4-37 0 0,0 1 0 0 0,-1-1 1 0 0,1 1-1 0 0,0 0 1 0 0,-1 0-1 0 0,1 0 0 0 0,-1 0 1 0 0,0 1-1 0 0,1-1 1 0 0,-1 1-1 0 0,0-1 1 0 0,0 1-1 0 0,-1 0 0 0 0,1 0 1 0 0,-1 0-1 0 0,1 0 1 0 0,-1 0-1 0 0,0 0 1 0 0,0 0-1 0 0,0 0 0 0 0,-1 0 1 0 0,1 1-1 0 0,-1-1 1 0 0,0 0-1 0 0,0 0 0 0 0,0 1 1 0 0,0-1-1 0 0,0 0 37 0 0,-3 12-658 0 0,-1 0 0 0 0,-1 0 0 0 0,0-1 0 0 0,-1 1 0 0 0,0-1-1 0 0,-1-1 1 0 0,0 1 0 0 0,-2-1 0 0 0,-4 6 658 0 0,-38 74-1405 0 0,50-92 1505 0 0,0 0 0 0 0,1 0 0 0 0,-1 0 0 0 0,0 0 0 0 0,1 0 0 0 0,-1 0 0 0 0,1 0-1 0 0,-1 0 1 0 0,1 1 0 0 0,0-1 0 0 0,-1 0 0 0 0,1 0 0 0 0,0 0 0 0 0,0 1 0 0 0,0-1 0 0 0,0 0-1 0 0,0 0 1 0 0,0 1 0 0 0,0-1 0 0 0,1 0 0 0 0,-1 0 0 0 0,0 0 0 0 0,1 1 0 0 0,-1-1-1 0 0,1 0 1 0 0,-1 0 0 0 0,1 0 0 0 0,-1 0 0 0 0,1 0 0 0 0,0 0 0 0 0,0 0 0 0 0,-1 0 0 0 0,1 0-1 0 0,0 0 1 0 0,0 0 0 0 0,0-1 0 0 0,0 1 0 0 0,0 0 0 0 0,0 0 0 0 0,0-1 0 0 0,0 1-1 0 0,0-1 1 0 0,1 1 0 0 0,-1-1 0 0 0,0 0 0 0 0,1 1-100 0 0,10-1 408 0 0,0-1 1 0 0,0 0-1 0 0,0-1 0 0 0,0-1 0 0 0,0 1 1 0 0,-1-2-1 0 0,1 0 0 0 0,-1 0 0 0 0,0-1 1 0 0,0 0-1 0 0,0-1 0 0 0,0-1-408 0 0,73-54-4635 0 0,-63 41-372 0 0</inkml:trace>
  <inkml:trace contextRef="#ctx0" brushRef="#br0" timeOffset="1078.285">15 1237 4143 0 0,'-1'0'110'0'0,"0"1"-1"0"0,0-1 0 0 0,0 1 0 0 0,1-1 0 0 0,-1 1 0 0 0,0-1 0 0 0,0 1 0 0 0,0 0 1 0 0,1-1-1 0 0,-1 1 0 0 0,1 0 0 0 0,-1 0 0 0 0,0-1 0 0 0,1 1 0 0 0,-1 0 0 0 0,1 0 0 0 0,-1 0 1 0 0,1 0-1 0 0,0 0 0 0 0,-1 0 0 0 0,1 0 0 0 0,0 0 0 0 0,0 0 0 0 0,0 0 0 0 0,0 0 1 0 0,0 0-1 0 0,0 0 0 0 0,0-1 0 0 0,0 1 0 0 0,0 0 0 0 0,0 0 0 0 0,0 0 0 0 0,1 0 0 0 0,-1 0 1 0 0,0 0-1 0 0,1 0 0 0 0,-1 0 0 0 0,0 0 0 0 0,1 0 0 0 0,-1 0 0 0 0,1-1 0 0 0,0 1 1 0 0,-1 0-1 0 0,1 0 0 0 0,0-1 0 0 0,-1 1 0 0 0,1 0 0 0 0,0-1 0 0 0,0 1 0 0 0,0-1-109 0 0,8 5 403 0 0,-1 0 0 0 0,2-1 0 0 0,-1-1 0 0 0,0 0 0 0 0,1 0 0 0 0,0 0 0 0 0,-1-1 0 0 0,1-1 0 0 0,0 0 0 0 0,0 0 0 0 0,0-1 0 0 0,4 0-403 0 0,1 0 351 0 0,331 10 3731 0 0,-274-12-3979 0 0,0-2 0 0 0,-1-4 1 0 0,0-3-1 0 0,-1-3 0 0 0,0-3 0 0 0,17-8-103 0 0,-8-15-2582 0 0,-74 35-3556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2T14:16:3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23 5527 0 0,'-43'-22'5094'0'0,"38"22"-4864"0"0,-1 0 0 0 0,1 0 0 0 0,0 1 0 0 0,0 0 0 0 0,0 0-1 0 0,0 0 1 0 0,0 1 0 0 0,0-1 0 0 0,0 1 0 0 0,0 1 0 0 0,1-1 0 0 0,-1 0 0 0 0,1 1 0 0 0,0 0 0 0 0,-1 0 0 0 0,1 1 0 0 0,1-1 0 0 0,-1 1 0 0 0,0-1 0 0 0,1 1 0 0 0,0 1-230 0 0,-59 94 1405 0 0,58-91-1354 0 0,-1 1 0 0 0,1 0 0 0 0,1 0 0 0 0,0 0 0 0 0,0 1 0 0 0,1-1 0 0 0,0 1 0 0 0,0-1 0 0 0,1 1 0 0 0,1 0 0 0 0,-1 0 0 0 0,2-1 0 0 0,-1 1 0 0 0,1 0 0 0 0,1-1 0 0 0,0 1 0 0 0,0 0 0 0 0,1-1 0 0 0,0 0 0 0 0,1 0 0 0 0,-1 0 0 0 0,2 0 0 0 0,-1-1 0 0 0,6 8-51 0 0,101 90-399 0 0,-37-40 150 0 0,-72-65 243 0 0,0 1-1 0 0,-1-1 1 0 0,1 1-1 0 0,-1 0 1 0 0,1 0-1 0 0,-1-1 1 0 0,0 1-1 0 0,0 0 0 0 0,1 0 1 0 0,-2 0-1 0 0,1 0 1 0 0,0 1-1 0 0,0-1 1 0 0,-1 0-1 0 0,1 0 1 0 0,-1 0-1 0 0,1 1 1 0 0,-1-1-1 0 0,0 0 1 0 0,0 1-1 0 0,0-1 1 0 0,0 0-1 0 0,-1 0 1 0 0,1 1-1 0 0,-1-1 0 0 0,1 0 1 0 0,-1 0-1 0 0,0 0 1 0 0,1 0-1 0 0,-1 0 1 0 0,0 1-1 0 0,-1-2 1 0 0,1 1-1 0 0,0 0 1 0 0,0 0-1 0 0,-1 0 1 0 0,1 0-1 0 0,-1-1 1 0 0,0 1 6 0 0,-16 14 319 0 0,-1 0 0 0 0,-1-2 0 0 0,0 0 0 0 0,0-1 0 0 0,-1-1 0 0 0,-1-1 0 0 0,0-1 0 0 0,-1-1 1 0 0,0-1-1 0 0,0-1 0 0 0,0-1 0 0 0,-9 0-319 0 0,28-5 26 0 0,-19 4 120 0 0,33-12-1310 0 0,37-19-1716 0 0,-26 11 1105 0 0</inkml:trace>
  <inkml:trace contextRef="#ctx0" brushRef="#br0" timeOffset="300.739">487 596 3207 0 0,'-39'76'2172'0'0,"27"-32"2966"0"0,12-43-5049 0 0,0 0-1 0 0,0 0 1 0 0,-1-1-1 0 0,1 1 1 0 0,0 0-1 0 0,1 0 1 0 0,-1-1-1 0 0,0 1 0 0 0,0 0 1 0 0,0 0-1 0 0,0-1 1 0 0,1 1-1 0 0,-1 0 1 0 0,0 0-1 0 0,1-1 0 0 0,-1 1 1 0 0,0 0-1 0 0,1-1 1 0 0,-1 1-1 0 0,1-1 1 0 0,-1 1-1 0 0,1 0 1 0 0,-1-1-1 0 0,1 1 0 0 0,0-1 1 0 0,-1 1-1 0 0,1-1 1 0 0,0 0-1 0 0,-1 1 1 0 0,1-1-1 0 0,0 0 0 0 0,-1 1 1 0 0,1-1-1 0 0,0 0 1 0 0,0 0-1 0 0,-1 0 1 0 0,1 1-1 0 0,0-1 1 0 0,0 0-1 0 0,-1 0 0 0 0,1 0 1 0 0,0 0-1 0 0,0 0 1 0 0,0-1-1 0 0,-1 1 1 0 0,1 0-1 0 0,0 0 0 0 0,0 0 1 0 0,-1-1-1 0 0,1 1 1 0 0,0 0-1 0 0,-1-1 1 0 0,1 1-1 0 0,0-1 1 0 0,-1 1-1 0 0,1-1-88 0 0,83-53 2094 0 0,-6 2-1213 0 0,-77 52-879 0 0,0-1 0 0 0,1 1 0 0 0,-1-1 0 0 0,0 1 0 0 0,0 0 0 0 0,0-1 0 0 0,1 1 0 0 0,-1 0 0 0 0,0 0 0 0 0,0 0 0 0 0,1 0 0 0 0,-1 0 0 0 0,0 0 0 0 0,0 0 0 0 0,1 1 0 0 0,-1-1 1 0 0,0 0-1 0 0,0 1 0 0 0,0-1 0 0 0,1 1 0 0 0,-1-1 0 0 0,0 1 0 0 0,0-1 0 0 0,0 1 0 0 0,0 0 0 0 0,0 0 0 0 0,0 0 0 0 0,0-1 0 0 0,0 1 0 0 0,-1 0 0 0 0,1 0 0 0 0,0 0 0 0 0,0 0 0 0 0,-1 0 1 0 0,1 0-1 0 0,-1 1 0 0 0,1-1 0 0 0,-1 0 0 0 0,1 0 0 0 0,-1 0 0 0 0,0 1 0 0 0,1-1 0 0 0,-1 1-2 0 0,5 62 160 0 0,-5-56-76 0 0,-2 61 237 0 0,1-39-194 0 0,0 0 1 0 0,2 0-1 0 0,1 1 1 0 0,1-1-1 0 0,4 10-127 0 0,-7-37-35 0 0,1 0-1 0 0,0 0 0 0 0,0 0 1 0 0,0 0-1 0 0,0 0 0 0 0,0-1 1 0 0,1 1-1 0 0,-1 0 0 0 0,1-1 1 0 0,-1 1-1 0 0,1-1 0 0 0,0 0 1 0 0,0 1-1 0 0,0-1 0 0 0,0 0 1 0 0,1 0-1 0 0,-1 0 0 0 0,1-1 1 0 0,-1 1-1 0 0,1 0 36 0 0,-1-2-162 0 0,0 0-1 0 0,-1 1 1 0 0,1-1-1 0 0,-1 0 1 0 0,1 0 0 0 0,0 0-1 0 0,-1 0 1 0 0,1-1-1 0 0,0 1 1 0 0,-1 0 0 0 0,1-1-1 0 0,-1 1 1 0 0,1-1-1 0 0,0 1 1 0 0,-1-1 0 0 0,0 0-1 0 0,1 0 1 0 0,-1 0-1 0 0,1 0 1 0 0,-1 0 0 0 0,0 0-1 0 0,0 0 1 0 0,1 0-1 0 0,-1 0 1 0 0,0-1 162 0 0,13-13-5587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3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5527 0 0,'53'-6'5050'0'0,"21"-3"-3402"0"0,-11 10-980 0 0,0 4 1 0 0,-1 2 0 0 0,14 5-669 0 0,140 13 1832 0 0,-124-23-1266 0 0,0-4-1 0 0,-1-4 0 0 0,25-7-565 0 0,122-35 2104 0 0,-236 47-2102 0 0,-2 1-11 0 0,0-1 0 0 0,1 1 0 0 0,-1-1 1 0 0,0 1-1 0 0,1-1 0 0 0,-1 1 0 0 0,1-1 0 0 0,-1 1 1 0 0,1-1-1 0 0,-1 1 0 0 0,1 0 0 0 0,-1-1 0 0 0,1 1 0 0 0,0 0 1 0 0,-1-1-1 0 0,1 1 0 0 0,-1 0 0 0 0,1 0 0 0 0,0 0 1 0 0,-1 0-1 0 0,1 0 0 0 0,0-1 0 0 0,-1 1 0 0 0,1 0 0 0 0,0 0 1 0 0,-1 0-1 0 0,1 1 0 0 0,-1-1 0 0 0,1 0 0 0 0,0 0 0 0 0,-1 0 1 0 0,1 0-1 0 0,0 1 0 0 0,-1-1 0 0 0,1 0 0 0 0,-1 0 1 0 0,1 1-1 0 0,-1-1 0 0 0,1 1 0 0 0,-1-1 0 0 0,1 0 0 0 0,-1 1 1 0 0,1-1-1 0 0,-1 1 0 0 0,1-1 0 0 0,-1 1 0 0 0,0-1 0 0 0,1 1 1 0 0,-1 0-1 0 0,0-1 0 0 0,0 1 0 0 0,1-1 0 0 0,-1 1 1 0 0,0 0-1 0 0,0-1 0 0 0,0 1 0 0 0,0-1 0 0 0,0 1 0 0 0,1 0 1 0 0,-1-1-1 0 0,0 1 0 0 0,-1 0 0 0 0,1-1 0 0 0,0 1 1 0 0,0 0-1 0 0,0-1 0 0 0,0 1 9 0 0,-6 10-915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2T14:16:3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100 117 6911 0 0,'-10'0'357'0'0,"7"-1"-201"0"0,0 0 1 0 0,0 0-1 0 0,1 1 1 0 0,-1-1-1 0 0,0 1 0 0 0,0-1 1 0 0,0 1-1 0 0,0 0 1 0 0,0 0-1 0 0,0 1 1 0 0,1-1-1 0 0,-1 0 1 0 0,0 1-1 0 0,0 0 0 0 0,0 0 1 0 0,1-1-1 0 0,-1 2 1 0 0,0-1-1 0 0,1 0 1 0 0,-1 0-1 0 0,1 1 1 0 0,-1 0-1 0 0,1-1 0 0 0,0 1 1 0 0,-1 0-1 0 0,1 0 1 0 0,0 0-1 0 0,0 1 1 0 0,1-1-1 0 0,-1 0 1 0 0,0 1-1 0 0,1-1 0 0 0,0 1 1 0 0,-1-1-1 0 0,1 1 1 0 0,0 0-1 0 0,0-1 1 0 0,0 3-157 0 0,12 377 4330 0 0,-10-316-3881 0 0,15 225 1142 0 0,-11-276-1375 0 0,-2-23-48 0 0,23-242-1889 0 0,-11 148 985 0 0,-5 39-1224 0 0,-3-1 0 0 0,-3 0 1 0 0,-2 1-1 0 0,-4-1 0 0 0,-2 0 0 0 0,-7-31 1960 0 0,-3 50 290 0 0,14 45-224 0 0,0 1 0 0 0,0-1 0 0 0,0 0 0 0 0,1 0 1 0 0,-1 1-1 0 0,0-1 0 0 0,0 0 0 0 0,0 1 0 0 0,0-1 0 0 0,0 0 1 0 0,0 1-1 0 0,0-1 0 0 0,0 0 0 0 0,0 1 0 0 0,0-1 0 0 0,0 0 0 0 0,0 1 1 0 0,0-1-1 0 0,0 0 0 0 0,0 1 0 0 0,0-1 0 0 0,0 0 0 0 0,0 1 1 0 0,0-1-1 0 0,0 0 0 0 0,-1 0 0 0 0,1 1 0 0 0,0-1 0 0 0,0 0 1 0 0,0 1-1 0 0,0-1 0 0 0,-1 0 0 0 0,1 0 0 0 0,0 0 0 0 0,0 1 1 0 0,-1-1-1 0 0,1 0 0 0 0,0 0 0 0 0,0 0 0 0 0,-1 1 0 0 0,1-1 0 0 0,0 0 1 0 0,-1 0-1 0 0,1 0 0 0 0,0 0 0 0 0,-1 0 0 0 0,1 0 0 0 0,0 0 1 0 0,-1 0-1 0 0,1 0 0 0 0,0 0 0 0 0,-1 0 0 0 0,1 0 0 0 0,0 0 1 0 0,-1 0-1 0 0,1 0 0 0 0,0 0 0 0 0,-1 0 0 0 0,1 0 0 0 0,0 0 1 0 0,0 0-1 0 0,-1-1 0 0 0,1 1 0 0 0,0 0 0 0 0,-1 0 0 0 0,1 0-66 0 0,2 2 186 0 0,1 0 0 0 0,-1-1 0 0 0,1 1 0 0 0,-1 0 0 0 0,1-1 0 0 0,-1 0 0 0 0,1 1 0 0 0,0-1 0 0 0,0 0 0 0 0,0 0-1 0 0,-1-1 1 0 0,1 1 0 0 0,0-1 0 0 0,0 1 0 0 0,0-1 0 0 0,0 0 0 0 0,0 0 0 0 0,0 0 0 0 0,0 0 0 0 0,0-1 0 0 0,0 1 0 0 0,0-1 0 0 0,0 0-1 0 0,0 0 1 0 0,1-1-186 0 0,-1 2 144 0 0,117-26 1293 0 0,18-4-3498 0 0,-122 28-3219 0 0</inkml:trace>
  <inkml:trace contextRef="#ctx0" brushRef="#br0" timeOffset="254.517">115 415 6911 0 0,'-21'34'744'0'0,"41"-15"-1913"0"0,-12-16 1570 0 0,-1-1 0 0 0,1-1 0 0 0,0 0 0 0 0,0 0 0 0 0,-1 0 0 0 0,1-1 0 0 0,0 0 0 0 0,0-1 0 0 0,0 1 0 0 0,0-1 0 0 0,-1-1 0 0 0,1 0 0 0 0,0 0 0 0 0,-1 0-1 0 0,0-1 1 0 0,2-1-401 0 0,2 0 321 0 0,113-48-285 0 0,-101 39-719 0 0</inkml:trace>
  <inkml:trace contextRef="#ctx0" brushRef="#br0" timeOffset="459.079">495 528 2303 0 0,'-26'13'374'0'0,"36"-31"4740"0"0,-9 17-4806 0 0,5-11 159 0 0,1-1 0 0 0,1 2-1 0 0,0-1 1 0 0,0 1-1 0 0,1 0 1 0 0,0 1-1 0 0,1 0 1 0 0,0 1-1 0 0,1 0 1 0 0,0 0 0 0 0,0 1-1 0 0,1 1 1 0 0,0 0-1 0 0,6-2-466 0 0,-17 8 29 0 0,1 1-1 0 0,0-1 1 0 0,0 1-1 0 0,-1-1 0 0 0,1 1 1 0 0,0 0-1 0 0,0 0 1 0 0,0 0-1 0 0,-1 0 1 0 0,1 0-1 0 0,0 0 0 0 0,0 1 1 0 0,-1-1-1 0 0,1 0 1 0 0,0 1-1 0 0,0 0 1 0 0,-1-1-1 0 0,1 1 0 0 0,-1 0 1 0 0,1 0-1 0 0,-1 0 1 0 0,1 0-1 0 0,-1 0 1 0 0,1 0-1 0 0,-1 0 1 0 0,0 0-1 0 0,1 1 0 0 0,-1-1 1 0 0,0 0-1 0 0,0 1 1 0 0,0-1-1 0 0,0 1 1 0 0,0 0-1 0 0,-1-1 0 0 0,1 1 1 0 0,0 0-1 0 0,-1-1 1 0 0,1 1-1 0 0,-1 0-28 0 0,12 74 943 0 0,-12-74-912 0 0,5 261 1734 0 0,-8-227-4525 0 0,2-33-2976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5:2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17071 1567 2303 0 0,'-1'-1'213'0'0,"0"0"0"0"0,0-1 0 0 0,1 1 0 0 0,-1-1 0 0 0,1 1 0 0 0,-1-1 0 0 0,1 1 0 0 0,0-1 0 0 0,-1 1 0 0 0,1-1 0 0 0,0 1 0 0 0,0-1 0 0 0,0 1 0 0 0,0-1 0 0 0,0 1 0 0 0,1-1 0 0 0,-1 1-1 0 0,0-1 1 0 0,1 1 0 0 0,-1-1 0 0 0,1 1 0 0 0,-1-1 0 0 0,1 1 0 0 0,0 0 0 0 0,-1-1 0 0 0,1 1 0 0 0,0 0 0 0 0,0 0 0 0 0,0-1 0 0 0,0 1 0 0 0,0 0 0 0 0,0 0 0 0 0,1 0 0 0 0,-1 0 0 0 0,0 1-1 0 0,0-1 1 0 0,1 0 0 0 0,0 0-213 0 0,29 41 3163 0 0,69 249 272 0 0,-61-231-2397 0 0,-37-58-961 0 0,-1 0 1 0 0,1 0-1 0 0,-1-1 0 0 0,1 1 1 0 0,-1 0-1 0 0,0-1 0 0 0,1 1 0 0 0,-1-1 1 0 0,1 0-1 0 0,-1 1 0 0 0,0-1 0 0 0,0 0 1 0 0,0 0-1 0 0,1 0 0 0 0,-1 0 0 0 0,0 0 1 0 0,0 0-1 0 0,0 0 0 0 0,0 0 0 0 0,-1 0 1 0 0,1 0-1 0 0,0-1 0 0 0,0 1 0 0 0,-1 0 1 0 0,1-1-1 0 0,-1 1 0 0 0,1 0 0 0 0,-1-1 1 0 0,1 1-1 0 0,-1-1 0 0 0,0 1 0 0 0,0-1 1 0 0,0 1-1 0 0,0-1 0 0 0,0 1-77 0 0,1-2 104 0 0,96-418 2680 0 0,-84 381-3179 0 0,-12 45-1796 0 0,-2 1-5399 0 0</inkml:trace>
  <inkml:trace contextRef="#ctx0" brushRef="#br0" timeOffset="360.985">17434 1905 4607 0 0,'22'-37'4612'0'0,"-19"33"-4355"0"0,0 0-1 0 0,0-1 1 0 0,1 2 0 0 0,0-1-1 0 0,0 0 1 0 0,0 1-1 0 0,0 0 1 0 0,0 0-1 0 0,0 0 1 0 0,1 0-1 0 0,0 1 1 0 0,-1 0 0 0 0,1 0-1 0 0,0 0 1 0 0,0 0-1 0 0,0 1 1 0 0,0 0-1 0 0,1 0 1 0 0,-1 0-1 0 0,0 1 1 0 0,0-1-1 0 0,1 1 1 0 0,-1 0 0 0 0,0 1-1 0 0,0 0 1 0 0,1 0-1 0 0,-1 0 1 0 0,0 0-1 0 0,0 1 1 0 0,0-1-1 0 0,0 1 1 0 0,-1 1 0 0 0,1-1-1 0 0,0 1 1 0 0,-1-1-1 0 0,2 2-256 0 0,-4 0-73 0 0,-1 0 1 0 0,1 0-1 0 0,0 0 0 0 0,-1 1 0 0 0,0-1 1 0 0,0 0-1 0 0,0 0 0 0 0,-1 1 0 0 0,1-1 1 0 0,-1 0-1 0 0,0 1 0 0 0,0-1 0 0 0,-1 0 0 0 0,1 1 1 0 0,-1-1-1 0 0,0 0 0 0 0,0 0 0 0 0,0 1 1 0 0,-1-1-1 0 0,0 0 0 0 0,1 0 0 0 0,-1 0 1 0 0,-1-1-1 0 0,1 1 0 0 0,0 0 0 0 0,-2 0 73 0 0,-34 53-815 0 0,-13 32 3117 0 0,51-87-2182 0 0,-1 0 0 0 0,1 0 0 0 0,-1-1 1 0 0,1 1-1 0 0,0 0 0 0 0,-1 0 0 0 0,1 0 0 0 0,0 0 1 0 0,1 0-1 0 0,-1 0 0 0 0,0 0 0 0 0,0 0 0 0 0,1 0 1 0 0,0 0-1 0 0,-1 0 0 0 0,1 0 0 0 0,0 0 0 0 0,0 0 0 0 0,0-1 1 0 0,0 1-1 0 0,0 0 0 0 0,0-1 0 0 0,0 1 0 0 0,0-1 1 0 0,1 1-1 0 0,-1-1 0 0 0,1 1 0 0 0,-1-1 0 0 0,1 0 1 0 0,0 0-1 0 0,-1 0 0 0 0,1 0 0 0 0,0 0 0 0 0,0 0 1 0 0,-1 0-1 0 0,1-1 0 0 0,1 1-120 0 0,77 12 787 0 0,29-14-2913 0 0,-89 1-5489 0 0</inkml:trace>
  <inkml:trace contextRef="#ctx0" brushRef="#br0" timeOffset="3139.598">7 4096 3223 0 0,'-6'-24'2328'0'0,"5"8"2704"0"0,7 45-746 0 0,-3 1-4084 0 0,2 0 0 0 0,1 0 1 0 0,1 0-1 0 0,2-1 0 0 0,1 0 1 0 0,1 0-1 0 0,1-1 0 0 0,5 5-202 0 0,9-2 513 0 0,-25-30-477 0 0,0-1-1 0 0,-1 1 1 0 0,1-1-1 0 0,0 1 1 0 0,-1-1-1 0 0,1 1 1 0 0,0-1-1 0 0,-1 1 1 0 0,1-1-1 0 0,0 0 1 0 0,0 0 0 0 0,0 1-1 0 0,-1-1 1 0 0,1 0-1 0 0,0 0 1 0 0,0 0-1 0 0,0 0 1 0 0,-1 0-1 0 0,1 0 1 0 0,0 0-1 0 0,0 0 1 0 0,0 0-1 0 0,0 0 1 0 0,-1 0-1 0 0,1 0 1 0 0,0-1-1 0 0,0 1 1 0 0,0 0-1 0 0,-1-1 1 0 0,1 1-1 0 0,0-1 1 0 0,-1 1-1 0 0,1 0 1 0 0,0-1 0 0 0,-1 0-1 0 0,1 1 1 0 0,0-1-1 0 0,-1 1 1 0 0,1-1-1 0 0,-1 0 1 0 0,1 1-1 0 0,-1-1 1 0 0,1 0-1 0 0,-1 0-35 0 0,7-13 304 0 0,-1-1 0 0 0,0 0 0 0 0,-1 0 0 0 0,-1 0 0 0 0,0 0 0 0 0,1-10-304 0 0,3-14 280 0 0,0 4-139 0 0,-2 6 6 0 0,1 0 0 0 0,2 1 0 0 0,1 0 0 0 0,1 0 0 0 0,2-1-147 0 0,18-4 195 0 0,-13 34-7127 0 0,-15 1 557 0 0</inkml:trace>
  <inkml:trace contextRef="#ctx0" brushRef="#br0" timeOffset="3689.095">343 4362 2759 0 0,'2'-12'7769'0'0,"4"3"-8011"0"0,-3 5 842 0 0,3-7 63 0 0,1 1-1 0 0,0 0 1 0 0,1 0-1 0 0,0 1 1 0 0,1 0-1 0 0,-1 0 1 0 0,2 1-1 0 0,-1 0 1 0 0,1 1-1 0 0,0 0 1 0 0,9-4-663 0 0,-18 10 22 0 0,-1 1 0 0 0,1-1 0 0 0,-1 1 0 0 0,1-1 0 0 0,-1 1-1 0 0,1 0 1 0 0,-1-1 0 0 0,1 1 0 0 0,0 0 0 0 0,-1 0 0 0 0,1-1 0 0 0,-1 1 0 0 0,1 0 0 0 0,0 0 0 0 0,-1 0 0 0 0,1 0 0 0 0,-1 0 0 0 0,1 0 0 0 0,0 0 0 0 0,-1 0-1 0 0,1 0 1 0 0,0 0 0 0 0,-1 0 0 0 0,1 0 0 0 0,-1 0 0 0 0,1 1 0 0 0,0-1 0 0 0,-1 0 0 0 0,1 0 0 0 0,-1 1 0 0 0,1-1 0 0 0,-1 0 0 0 0,1 1 0 0 0,0-1-1 0 0,-1 0 1 0 0,0 1 0 0 0,1-1 0 0 0,-1 1 0 0 0,1-1 0 0 0,-1 1 0 0 0,0-1 0 0 0,1 1 0 0 0,-1-1 0 0 0,0 1 0 0 0,1 0 0 0 0,-1-1 0 0 0,0 1 0 0 0,0-1 0 0 0,0 1-1 0 0,1 0 1 0 0,-1-1 0 0 0,0 1 0 0 0,0 0 0 0 0,0-1 0 0 0,0 1 0 0 0,0-1 0 0 0,0 1 0 0 0,0 0-22 0 0,-7 42 361 0 0,6-37-339 0 0,-12 52 107 0 0,5-26 170 0 0,1 1-1 0 0,1 0 1 0 0,2 1 0 0 0,1 9-299 0 0,12-32 974 0 0,5-26-2596 0 0,-13 14 1356 0 0,4-5-7006 0 0</inkml:trace>
  <inkml:trace contextRef="#ctx0" brushRef="#br0" timeOffset="-11723.236">1145 4398 1839 0 0,'59'2'3091'0'0,"-47"38"1520"0"0,-10-36-4502 0 0,-1 1 1 0 0,0-1-1 0 0,1-1 1 0 0,0 1 0 0 0,0 0-1 0 0,0 0 1 0 0,0-1-1 0 0,0 1 1 0 0,1-1 0 0 0,0 0-1 0 0,0 0 1 0 0,0 0-1 0 0,0 0 1 0 0,0 0-1 0 0,0 0 1 0 0,1-1 0 0 0,-1 0-1 0 0,1 0 1 0 0,0 0-1 0 0,0 0 1 0 0,2 1-110 0 0,93 21 505 0 0,-56-16 578 0 0,195 32 1296 0 0,-88-30-1775 0 0,-57-11-562 0 0,0-4 1 0 0,35-8-43 0 0,13-8 357 0 0,318-69 1266 0 0,-294 43-1363 0 0,100-45-260 0 0,-197 67 53 0 0,19-8 16 0 0,-1-4 0 0 0,33-21-69 0 0,607-316 790 0 0,-341 188-790 0 0,118-72 864 0 0,-422 218-816 0 0,20-10 31 0 0,2 4 0 0 0,108-32-79 0 0,157-36 485 0 0,-118 50-472 0 0,204-60 265 0 0,-374 100-262 0 0,42-13 45 0 0,0 5 0 0 0,72-7-61 0 0,-102 26 0 0 0,-15 0 0 0 0,1 4 0 0 0,1 3 0 0 0,28 4 0 0 0,169 9 296 0 0,-181-10-256 0 0,0 6 0 0 0,83 12-40 0 0,-120-8 4 0 0,94 11 117 0 0,130 33-121 0 0,380 136-77 0 0,-250-38 326 0 0,-220-74 14 0 0,106 22-263 0 0,220 22-3 0 0,-241-60 66 0 0,169 43 114 0 0,-394-91-181 0 0,137 27 48 0 0,2-8-1 0 0,147 3-43 0 0,-310-32 1 0 0,140 5-33 0 0,1-7-1 0 0,121-19 33 0 0,-16-21 67 0 0,-2-12-1 0 0,-3-13 1 0 0,143-58-67 0 0,-18-9 53 0 0,-252 90-41 0 0,73-9-12 0 0,-117 29-1 0 0,-51 11 1 0 0,1 1 0 0 0,0 3 0 0 0,1 2 0 0 0,-1 2 0 0 0,1 2 0 0 0,0 2 0 0 0,0 2 0 0 0,17 5 0 0 0,-48-1-10 0 0,0 1-1 0 0,-1 1 1 0 0,0 1-1 0 0,-1 0 1 0 0,0 1 0 0 0,0 1-1 0 0,-1 0 1 0 0,0 1-1 0 0,-1 1 1 0 0,0 0-1 0 0,-2 1 1 0 0,1 0 0 0 0,-1 1-1 0 0,3 6 11 0 0,9 8-6 0 0,5 9 30 0 0,-2 1 0 0 0,-1 1 1 0 0,-2 1-1 0 0,-3 2 0 0 0,3 7-24 0 0,-19-38 3 0 0,96 201 9 0 0,-25-65-61 0 0,-48-100 16 0 0,-3 0 0 0 0,-1 2-1 0 0,-3 1 1 0 0,-3 1-1 0 0,11 43 34 0 0,-26-61-26 0 0,0 0 1 0 0,-2 0-1 0 0,-2 0 0 0 0,-1 0 1 0 0,-2-1-1 0 0,-1 1 0 0 0,-2 0 1 0 0,-1-1 25 0 0,-51 236-227 0 0,11-46 503 0 0,41-206-271 0 0,-1 0-1 0 0,0 0 1 0 0,-2-1 0 0 0,0 0-1 0 0,-1-1 1 0 0,0 0-1 0 0,-1 0 1 0 0,-1-2 0 0 0,0 1-1 0 0,-1-2 1 0 0,0 1 0 0 0,-1-2-1 0 0,-11 7-4 0 0,-13 5 79 0 0,-1-1-1 0 0,-1-1 0 0 0,-1-3 1 0 0,-1-1-1 0 0,-4-1-78 0 0,-205 70 16 0 0,-220 24 240 0 0,315-81-256 0 0,-1-7 0 0 0,-30-4 0 0 0,-312 23 245 0 0,-32 7-234 0 0,-179 29 245 0 0,-47-39-117 0 0,300 2-22 0 0,-181 16-117 0 0,105-5 0 0 0,16-16 0 0 0,-408-33 0 0 0,416-5 0 0 0,-68-7 0 0 0,51-14-248 0 0,122 2 237 0 0,-131 2-53 0 0,124-1-213 0 0,-82-30-43 0 0,-81-20 320 0 0,216 15 0 0 0,-46 7-128 0 0,272 36 105 0 0,0 6 1 0 0,-7 5 22 0 0,-83-3-19 0 0,-356-10-269 0 0,422 3 247 0 0,47 5 29 0 0,1-4 1 0 0,-49-15 11 0 0,-24-18-64 0 0,-104-42 64 0 0,217 63-3 0 0,26 12-3 0 0,2-2 0 0 0,-1-1 0 0 0,2-3 0 0 0,0-1 0 0 0,1-2 0 0 0,1-1 0 0 0,1-2-1 0 0,1-2 1 0 0,1-1 0 0 0,-28-28 6 0 0,-112-152 64 0 0,170 198-87 0 0,-1 0 1 0 0,2 0-1 0 0,-1-1 0 0 0,1 0 1 0 0,0 0-1 0 0,1 0 0 0 0,0 0 0 0 0,1-1 1 0 0,0 1-1 0 0,0-1 0 0 0,1 0 1 0 0,0 0-1 0 0,0 1 0 0 0,2-1 0 0 0,-1 0 1 0 0,1 0-1 0 0,0 1 0 0 0,1-1 1 0 0,0 1-1 0 0,1-1 0 0 0,0 1 1 0 0,0 0-1 0 0,1 0 0 0 0,0 0 0 0 0,1 0 1 0 0,0 1-1 0 0,0 0 0 0 0,0 0 1 0 0,1 0-1 0 0,1 0 0 0 0,3-3 23 0 0,-4 7-18 0 0,-1 0-1 0 0,1 1 1 0 0,0-1 0 0 0,0 1-1 0 0,1 0 1 0 0,-1 0 0 0 0,1 1-1 0 0,-1 0 1 0 0,1 0 0 0 0,0 1-1 0 0,0 0 1 0 0,5-1 18 0 0,112-28-388 0 0,10-27 388 0 0,-130 55 34 0 0,-1 0 0 0 0,1 1 0 0 0,0 0 0 0 0,0 0 0 0 0,0 0 0 0 0,0 0 0 0 0,0 0 0 0 0,0 1 0 0 0,0 0 0 0 0,0 0 1 0 0,0 0-1 0 0,0 0 0 0 0,0 1 0 0 0,0-1 0 0 0,0 1 0 0 0,-1 0 0 0 0,1 0 0 0 0,0 1 0 0 0,0-1 0 0 0,-1 1 0 0 0,3 1-34 0 0,60 37 13 0 0,-54-36-132 0 0,-10-3 84 0 0,-1 0 0 0 0,1 0 0 0 0,0-1 0 0 0,-1 1 0 0 0,1 0 0 0 0,0-1 0 0 0,0 1 0 0 0,0-1 0 0 0,-1 0 0 0 0,1 0 1 0 0,0 0-1 0 0,0 0 0 0 0,0 0 0 0 0,0 0 0 0 0,0 0 0 0 0,-1 0 0 0 0,1-1 0 0 0,0 1 0 0 0,0-1 0 0 0,0 1 0 0 0,-1-1 0 0 0,1 0 0 0 0,0 1 0 0 0,-1-1 0 0 0,1 0 0 0 0,0 0 0 0 0,0-1 36 0 0,5-8-7555 0 0</inkml:trace>
  <inkml:trace contextRef="#ctx0" brushRef="#br0" timeOffset="-9243.188">1818 3694 919 0 0,'-10'-4'1368'0'0,"-22"-16"5816"0"0,15 41-3776 0 0,11-6-3120 0 0,0 1 0 0 0,1-1 0 0 0,0 1 0 0 0,2 1 0 0 0,0-1 0 0 0,1 0 0 0 0,0 1 1 0 0,1 0-1 0 0,2 15-288 0 0,-2-6 294 0 0,0 77 287 0 0,-10 121 82 0 0,9-203-530 0 0,0-3 73 0 0,-1 0 0 0 0,0 0 0 0 0,-1 0-1 0 0,-1-1 1 0 0,-1 1 0 0 0,-3 5-206 0 0,9-24 28 0 0,0 1 1 0 0,0-1 0 0 0,0 1-1 0 0,-1-1 1 0 0,1 1 0 0 0,0-1-1 0 0,-1 1 1 0 0,1-1-1 0 0,0 1 1 0 0,-1-1 0 0 0,1 1-1 0 0,-1-1 1 0 0,1 1-1 0 0,0-1 1 0 0,-1 1 0 0 0,1 0-1 0 0,-1-1 1 0 0,1 1-1 0 0,-1 0 1 0 0,0 0 0 0 0,1-1-1 0 0,-1 1 1 0 0,1 0-1 0 0,-1 0 1 0 0,1 0 0 0 0,-1-1-1 0 0,0 1 1 0 0,1 0-1 0 0,-1 0 1 0 0,1 0 0 0 0,-1 0-1 0 0,0 0 1 0 0,1 0-1 0 0,-1 1 1 0 0,1-1 0 0 0,-1 0-1 0 0,0 0 1 0 0,1 0-1 0 0,-1 0 1 0 0,1 1 0 0 0,-1-1-1 0 0,1 0 1 0 0,-1 1-1 0 0,1-1 1 0 0,-1 0 0 0 0,1 1-1 0 0,-1-1 1 0 0,1 1 0 0 0,-1-1-1 0 0,1 0 1 0 0,0 1-1 0 0,-1-1 1 0 0,1 1 0 0 0,0 0-1 0 0,-1-1-28 0 0,0-22 149 0 0,0 0 0 0 0,2 0-1 0 0,0 0 1 0 0,2 0 0 0 0,2-13-149 0 0,5-39-310 0 0,-7 28 3 0 0,-2 1 0 0 0,-2 0 0 0 0,-2 0 0 0 0,-2 0 0 0 0,-2 0 0 0 0,-2-4 307 0 0,-29-136-74 0 0,37 181 147 0 0,1 0 0 0 0,1 0 0 0 0,-1 0 0 0 0,1 0 0 0 0,-1 0 0 0 0,1 0 0 0 0,0 1 1 0 0,0-1-1 0 0,1 0 0 0 0,-1 1 0 0 0,1-1 0 0 0,0 0 0 0 0,0 1 0 0 0,0 0 0 0 0,0 0 1 0 0,1 0-1 0 0,-1 0 0 0 0,1 0 0 0 0,0 0 0 0 0,0 0 0 0 0,0 1 0 0 0,0-1 0 0 0,0 1 0 0 0,0 0 1 0 0,1 0-1 0 0,-1 0 0 0 0,1 1 0 0 0,-1-1 0 0 0,1 1 0 0 0,0 0 0 0 0,0 0 0 0 0,-1 0 1 0 0,1 0-1 0 0,0 1 0 0 0,0 0 0 0 0,0-1 0 0 0,0 1 0 0 0,3 1-73 0 0,241 10 360 0 0,-194-14-350 0 0,21-3 15 0 0,1 3 1 0 0,0 4 0 0 0,0 3-1 0 0,7 4-25 0 0,56 17 190 0 0,-75-11-140 0 0,0-3 0 0 0,1-3 0 0 0,0-3-1 0 0,28-2-49 0 0,152-37 155 0 0,-242 34-151 0 0,1-2 8 0 0,0 1 0 0 0,0 0 0 0 0,1 0 0 0 0,-1 0 0 0 0,0 1 0 0 0,1 0 0 0 0,-1-1 0 0 0,0 1 0 0 0,1 1 0 0 0,-1-1 0 0 0,0 1 0 0 0,1 0 0 0 0,-1 0 0 0 0,0 0 0 0 0,0 0 0 0 0,0 1 0 0 0,0-1 0 0 0,0 1 0 0 0,0 0 0 0 0,0 1 0 0 0,-1-1 0 0 0,1 0 0 0 0,-1 1 0 0 0,1 0 0 0 0,-1 1-12 0 0,2 9-7 0 0,-1 0-1 0 0,-1 0 1 0 0,0 0-1 0 0,-1 1 1 0 0,0 0-1 0 0,-1-1 1 0 0,-1 1-1 0 0,0 0 1 0 0,-1 0-1 0 0,0-1 1 0 0,-1 1 7 0 0,0 14-6 0 0,-5 70 81 0 0,2-49 26 0 0,1 1 0 0 0,3 0-1 0 0,2 0 1 0 0,2-1 0 0 0,3 1 0 0 0,6 24-101 0 0,23 62 144 0 0,-36-135-142 0 0,0 1 0 0 0,-1-1 0 0 0,1 1 0 0 0,0-1 0 0 0,-1 0 0 0 0,0 1 0 0 0,1-1 0 0 0,-1 0 0 0 0,0 0 0 0 0,1 0 0 0 0,-1 0 0 0 0,0-1 0 0 0,0 1 0 0 0,0 0 0 0 0,0-1 0 0 0,0 1 0 0 0,0-1 0 0 0,0 0 0 0 0,0 0 0 0 0,0 1 0 0 0,0-1 0 0 0,0-1 0 0 0,0 1 0 0 0,0 0 0 0 0,0 0 0 0 0,0-1 0 0 0,0 1 0 0 0,0-1 0 0 0,0 0 0 0 0,1 1 0 0 0,-3-2-2 0 0,-2 1 2 0 0,-95-13-2 0 0,29 3 0 0 0,0 3 0 0 0,-1 3 0 0 0,0 3 0 0 0,-2 3 0 0 0,65 0-4 0 0,-97 9 85 0 0,-2-4-1 0 0,1-6 0 0 0,0-4 0 0 0,-23-7-80 0 0,65 1 25 0 0,0 3 0 0 0,-1 3 0 0 0,-53 4-25 0 0,87 2 8 0 0,-92-4 48 0 0,125 2-56 0 0,0 0 0 0 0,0 0-1 0 0,0-1 1 0 0,1 1 0 0 0,-1 0-1 0 0,0 0 1 0 0,0 0 0 0 0,0 0 0 0 0,0 0-1 0 0,0-1 1 0 0,1 1 0 0 0,-1 0-1 0 0,0 0 1 0 0,0 0 0 0 0,0-1 0 0 0,0 1-1 0 0,0 0 1 0 0,0 0 0 0 0,0 0-1 0 0,0-1 1 0 0,0 1 0 0 0,0 0 0 0 0,0 0-1 0 0,0 0 1 0 0,0-1 0 0 0,0 1-1 0 0,0 0 1 0 0,0 0 0 0 0,0-1 0 0 0,0 1-1 0 0,0 0 1 0 0,0 0 0 0 0,0 0-1 0 0,0-1 1 0 0,0 1 0 0 0,27-2-1606 0 0,-7 3-3803 0 0,2 2-1814 0 0</inkml:trace>
  <inkml:trace contextRef="#ctx0" brushRef="#br0" timeOffset="-8322.149">2014 3920 3223 0 0,'-20'-48'3718'0'0,"15"35"-893"0"0,6 21 1318 0 0,-3 13-2875 0 0,0-4-712 0 0,-1 67 179 0 0,4-1 0 0 0,6 30-735 0 0,-2-89 498 0 0,-5-24-482 0 0,0 0 0 0 0,0-1-1 0 0,0 1 1 0 0,-1 0 0 0 0,1-1 0 0 0,0 1-1 0 0,1 0 1 0 0,-1-1 0 0 0,0 1-1 0 0,0 0 1 0 0,0-1 0 0 0,0 1-1 0 0,0 0 1 0 0,0 0 0 0 0,0-1 0 0 0,0 1-1 0 0,1 0 1 0 0,-1-1 0 0 0,0 1-1 0 0,0 0 1 0 0,0 0 0 0 0,0-1-1 0 0,1 1 1 0 0,-1 0 0 0 0,0 0 0 0 0,0 0-1 0 0,1-1 1 0 0,-1 1 0 0 0,0 0-1 0 0,1 0 1 0 0,-1 0 0 0 0,0 0-1 0 0,0 0 1 0 0,1 0 0 0 0,-1-1 0 0 0,0 1-1 0 0,1 0 1 0 0,-1 0 0 0 0,0 0-1 0 0,1 0 1 0 0,-1 0 0 0 0,0 0-1 0 0,0 0 1 0 0,1 0 0 0 0,-1 0-1 0 0,0 0 1 0 0,1 1 0 0 0,-1-1 0 0 0,0 0-1 0 0,1 0 1 0 0,-1 0 0 0 0,0 0-1 0 0,0 0 1 0 0,1 0 0 0 0,-1 1-1 0 0,0-1 1 0 0,0 0 0 0 0,1 0 0 0 0,-1 0-1 0 0,0 1 1 0 0,0-1 0 0 0,1 0-1 0 0,-1 0 1 0 0,0 1 0 0 0,0-1-1 0 0,0 0 1 0 0,0 1 0 0 0,0-1 0 0 0,1 0-16 0 0,67-206 1798 0 0,-65 198-1741 0 0,-1 1-1 0 0,1 0 1 0 0,0 0-1 0 0,0 1 1 0 0,0-1-1 0 0,1 1 1 0 0,0-1-1 0 0,1 1 1 0 0,-1 1 0 0 0,1-1-1 0 0,0 0 1 0 0,1 1-1 0 0,-1 0 1 0 0,1 1-1 0 0,4-4-56 0 0,-9 8 26 0 0,1 0 1 0 0,-1-1-1 0 0,0 1 0 0 0,1 0 1 0 0,-1 0-1 0 0,0 0 0 0 0,1 0 1 0 0,-1 0-1 0 0,1 0 0 0 0,-1 0 0 0 0,0 0 1 0 0,1 1-1 0 0,-1-1 0 0 0,0 0 1 0 0,1 1-1 0 0,-1-1 0 0 0,0 1 1 0 0,0 0-1 0 0,1-1 0 0 0,-1 1 0 0 0,0 0 1 0 0,0 0-1 0 0,0 0 0 0 0,0-1 1 0 0,0 1-1 0 0,0 0 0 0 0,0 0 0 0 0,0 1 1 0 0,0-1-1 0 0,-1 0 0 0 0,1 0 1 0 0,0 0-1 0 0,0 1-26 0 0,19 44 225 0 0,7 123-214 0 0,-27-169-12 0 0,0-1 1 0 0,0 1-1 0 0,0 0 0 0 0,0-1 0 0 0,0 1 1 0 0,0 0-1 0 0,0-1 0 0 0,0 1 0 0 0,1-1 0 0 0,-1 1 1 0 0,0 0-1 0 0,0-1 0 0 0,0 1 0 0 0,0 0 1 0 0,1-1-1 0 0,-1 1 0 0 0,0 0 0 0 0,0-1 0 0 0,0 1 1 0 0,1 0-1 0 0,-1 0 0 0 0,0-1 0 0 0,1 1 1 0 0,-1 0-1 0 0,0 0 0 0 0,1 0 0 0 0,-1-1 1 0 0,0 1-1 0 0,1 0 0 0 0,-1 0 0 0 0,0 0 0 0 0,1 0 1 0 0,-1 0-1 0 0,0 0 0 0 0,1-1 0 0 0,-1 1 1 0 0,0 0-1 0 0,1 0 0 0 0,-1 0 0 0 0,1 0 1 0 0,-1 0-1 0 0,0 1 0 0 0,1-1 0 0 0,-1 0 0 0 0,0 0 1 0 0,1 0-1 0 0,-1 0 0 0 0,1 0 0 0 0,-1 0 1 0 0,0 1-1 0 0,1-1 0 0 0,-1 0 0 0 0,0 0 0 0 0,0 0 1 0 0,1 1-1 0 0,-1-1 0 0 0,0 0 0 0 0,1 1 1 0 0,-1-1-1 0 0,0 0 0 0 0,0 0 0 0 0,0 1 1 0 0,1-1-1 0 0,-1 0 0 0 0,0 1 0 0 0,0-1 0 0 0,0 1 1 0 0,0-1-1 0 0,0 0 1 0 0,18-36-79 0 0,-16 31 70 0 0,26-66-43 0 0,34-66-311 0 0,-34 103 230 0 0,-28 33 130 0 0,1 1 1 0 0,-1-1-1 0 0,1 1 0 0 0,0-1 0 0 0,-1 1 1 0 0,1-1-1 0 0,0 1 0 0 0,0-1 0 0 0,0 1 1 0 0,-1 0-1 0 0,1-1 0 0 0,0 1 0 0 0,0 0 0 0 0,0 0 1 0 0,0-1-1 0 0,-1 1 0 0 0,1 0 0 0 0,0 0 1 0 0,0 0-1 0 0,0 0 0 0 0,0 0 0 0 0,0 0 1 0 0,0 0-1 0 0,-1 1 0 0 0,1-1 0 0 0,0 0 1 0 0,0 0-1 0 0,0 1 0 0 0,0-1 0 0 0,-1 0 1 0 0,1 1-1 0 0,0-1 0 0 0,0 1 0 0 0,-1-1 0 0 0,1 1 1 0 0,0-1-1 0 0,-1 1 0 0 0,1 0 0 0 0,-1-1 1 0 0,1 1-1 0 0,-1 0 0 0 0,1-1 0 0 0,-1 1 1 0 0,1 0-1 0 0,-1 0 3 0 0,5 9 1 0 0,0 1 1 0 0,-1 0-1 0 0,0 0 1 0 0,-1 0-1 0 0,-1 0 1 0 0,1 1 0 0 0,-2-1-1 0 0,1 7-1 0 0,2 11 70 0 0,3 23 48 0 0,-5-31-45 0 0,1 0 0 0 0,1 0 0 0 0,0-1 0 0 0,2 1-1 0 0,0-1 1 0 0,6 12-73 0 0,-11-31-6 0 0,-1 1-1 0 0,0-1 0 0 0,1 0 1 0 0,-1 0-1 0 0,1 0 0 0 0,-1 0 1 0 0,1 0-1 0 0,0 0 1 0 0,-1 0-1 0 0,1 0 0 0 0,0 0 1 0 0,0 0-1 0 0,-1 0 1 0 0,1-1-1 0 0,0 1 0 0 0,0 0 1 0 0,0-1-1 0 0,0 1 0 0 0,0 0 1 0 0,0-1-1 0 0,0 1 1 0 0,0-1-1 0 0,0 1 0 0 0,1-1 1 0 0,-1 0-1 0 0,0 0 0 0 0,0 1 1 0 0,0-1-1 0 0,0 0 1 0 0,1 0-1 0 0,-1 0 0 0 0,0 0 1 0 0,0 0-1 0 0,0 0 1 0 0,0-1-1 0 0,1 1 0 0 0,-1 0 1 0 0,0-1-1 0 0,0 1 0 0 0,0 0 1 0 0,0-1-1 0 0,0 0 1 0 0,0 1-1 0 0,0-1 0 0 0,0 1 1 0 0,0-1-1 0 0,0 0 0 0 0,0 0 1 0 0,0 0-1 0 0,-1 1 1 0 0,1-1-1 0 0,0 0 0 0 0,0 0 1 0 0,-1 0-1 0 0,1 0 1 0 0,-1 0 5 0 0,24-35-2285 0 0,-12 12-4849 0 0</inkml:trace>
  <inkml:trace contextRef="#ctx0" brushRef="#br0" timeOffset="-8034.874">2835 3937 8287 0 0,'-47'59'2280'0'0,"-7"9"3911"0"0,70-102-4640 0 0,-10 27-1327 0 0,0 1 0 0 0,0-1 0 0 0,1 1 0 0 0,0 0 0 0 0,0 0 0 0 0,0 1 1 0 0,1 0-1 0 0,0 0 0 0 0,0 1 0 0 0,4-2-224 0 0,-9 5 58 0 0,-1 0 0 0 0,1 0 1 0 0,0 0-1 0 0,0 0 0 0 0,0 1 0 0 0,0-1 1 0 0,0 1-1 0 0,0 0 0 0 0,0-1 0 0 0,0 2 0 0 0,0-1 1 0 0,0 0-1 0 0,0 0 0 0 0,0 1 0 0 0,0 0 0 0 0,0 0 1 0 0,0-1-1 0 0,0 2 0 0 0,-1-1 0 0 0,1 0 1 0 0,0 0-1 0 0,-1 1 0 0 0,1 0 0 0 0,-1-1 0 0 0,1 1 1 0 0,-1 0-1 0 0,0 0 0 0 0,0 1 0 0 0,0-1 1 0 0,0 0-1 0 0,0 1 0 0 0,0-1 0 0 0,0 1-58 0 0,5 11-1 0 0,-1 1 1 0 0,0 0-1 0 0,-1 0 0 0 0,-1 1 1 0 0,0 0-1 0 0,-1-1 0 0 0,0 1 1 0 0,-2 0-1 0 0,0 1 0 0 0,0 2 1 0 0,0-2-58 0 0,13 126-1394 0 0,-9-110 513 0 0</inkml:trace>
  <inkml:trace contextRef="#ctx0" brushRef="#br0" timeOffset="-5569.881">14461 2326 2591 0 0,'1'0'6'0'0,"0"0"-1"0"0,-1 0 0 0 0,1-1 0 0 0,0 1 1 0 0,0-1-1 0 0,0 1 0 0 0,-1-1 0 0 0,1 1 0 0 0,0-1 1 0 0,-1 1-1 0 0,1-1 0 0 0,0 0 0 0 0,-1 0 0 0 0,1 1 1 0 0,-1-1-1 0 0,1 0 0 0 0,-1 0 0 0 0,1 1 0 0 0,-1-1 1 0 0,0 0-1 0 0,1 0 0 0 0,-1 0 0 0 0,0 0 0 0 0,1 0 1 0 0,-1 1-1 0 0,0-1 0 0 0,0 0 0 0 0,0 0 1 0 0,0 0-1 0 0,0 0 0 0 0,0 0 0 0 0,0 0 0 0 0,-1 0 1 0 0,1 0-1 0 0,0 1 0 0 0,0-1 0 0 0,-1 0 0 0 0,1 0 1 0 0,0 0-1 0 0,-1 0 0 0 0,1 1 0 0 0,-1-1 0 0 0,1 0-5 0 0,-1-4 173 0 0,0-1 0 0 0,1 1 0 0 0,-1 0 0 0 0,1 0 0 0 0,1-1 0 0 0,-1 1 0 0 0,1 0 0 0 0,0-1 0 0 0,0 1 0 0 0,0 0 0 0 0,1 0 0 0 0,-1 0 0 0 0,1 0 0 0 0,1 0 0 0 0,-1 0-173 0 0,0 15 5005 0 0,8 94-2641 0 0,5-1-1 0 0,13 36-2363 0 0,-15-78 539 0 0,-3-10-111 0 0,34 225 770 0 0,-40-222-402 0 0,2-75-57 0 0,-7-1-1059 0 0,0-1 0 0 0,-2 1 1 0 0,0 1-1 0 0,-2-1 0 0 0,0 0 1 0 0,-2 1-1 0 0,0 0 0 0 0,-1 1 0 0 0,-2-3 320 0 0,-1-2-637 0 0,2-1-1 0 0,0-1 1 0 0,2 0-1 0 0,1 0 1 0 0,-1-14 637 0 0,6-5-99 0 0,2 1 1 0 0,2-1-1 0 0,2 1 0 0 0,9-41 99 0 0,10-86 809 0 0,-25 169-669 0 0,1-1 0 0 0,0 1 0 0 0,0 0 0 0 0,0-1 0 0 0,0 1-1 0 0,0-1 1 0 0,1 1 0 0 0,0-1 0 0 0,-1 1 0 0 0,1 0 0 0 0,1-1-1 0 0,-1 1 1 0 0,0 0 0 0 0,1 0 0 0 0,-1 0 0 0 0,1 0 0 0 0,0 0 0 0 0,0 0-1 0 0,0 1 1 0 0,1-1 0 0 0,-1 0 0 0 0,1 1 0 0 0,-1 0 0 0 0,1 0 0 0 0,0 0-1 0 0,0 0 1 0 0,3-2-140 0 0,12 0 199 0 0,0 0-1 0 0,0 1 1 0 0,1 1-1 0 0,-1 1 1 0 0,1 1-1 0 0,0 0 1 0 0,-1 1 0 0 0,1 1-1 0 0,-1 1 1 0 0,17 5-199 0 0,0-2 100 0 0,308 63-144 0 0,-13 7-614 0 0,-323-75 735 0 0,1 1 1 0 0,0 1-1 0 0,-1-1 0 0 0,0 1 0 0 0,0 0 1 0 0,1 1-1 0 0,-2 0 0 0 0,1 0 0 0 0,0 1 1 0 0,-1-1-1 0 0,0 1 0 0 0,0 1 0 0 0,-1-1 1 0 0,1 1-1 0 0,3 5-77 0 0,-6-8 16 0 0,0 0 0 0 0,0 0 1 0 0,0-1-1 0 0,0 1 0 0 0,1-1 1 0 0,-1 1-1 0 0,1-1 0 0 0,0 0 1 0 0,0-1-1 0 0,0 1 0 0 0,0-1 1 0 0,0 1-1 0 0,0-1 0 0 0,0 0 1 0 0,4 0-17 0 0,36 14-4 0 0,-37-10 12 0 0,0 1 0 0 0,-1-1 0 0 0,1 1 0 0 0,-1 1 0 0 0,0-1-1 0 0,-1 1 1 0 0,1 0 0 0 0,-2 0 0 0 0,1 0 0 0 0,-1 1 0 0 0,0 0 0 0 0,0 0-1 0 0,-1 0 1 0 0,0 0 0 0 0,1 5-8 0 0,23 133 369 0 0,-26-138-349 0 0,12 106 494 0 0,-7-38-165 0 0,4-1 0 0 0,3-1-1 0 0,3 0 1 0 0,17 46-349 0 0,1-7 0 0 0,-34-112 0 0 0,0-1 0 0 0,0 0 0 0 0,0 1 0 0 0,0-1 0 0 0,0 1 0 0 0,0-1 0 0 0,0 0 0 0 0,0 1 0 0 0,0-1 0 0 0,-1 0 0 0 0,1 1 0 0 0,0-1 0 0 0,0 1 0 0 0,0-1 0 0 0,0 0 0 0 0,-1 1 0 0 0,1-1 0 0 0,0 0 0 0 0,0 1 0 0 0,-1-1 0 0 0,1 0 0 0 0,0 0 0 0 0,0 1 0 0 0,-1-1 0 0 0,1 0 0 0 0,0 0 0 0 0,-1 1 0 0 0,1-1 1 0 0,-1 0-1 0 0,1 0 0 0 0,0 0 0 0 0,-1 0 0 0 0,1 0 0 0 0,0 1 0 0 0,-1-1 0 0 0,1 0 0 0 0,-1 0 0 0 0,1 0 0 0 0,0 0 0 0 0,-1 0 0 0 0,1 0 0 0 0,-1 0 0 0 0,1-1 0 0 0,0 1 0 0 0,-1 0 0 0 0,1 0 0 0 0,-1 0 0 0 0,1 0 0 0 0,0 0 0 0 0,-1 0 0 0 0,1-1 0 0 0,0 1 0 0 0,-1 0 0 0 0,1 0 0 0 0,0-1 0 0 0,-1 1 0 0 0,1 0 0 0 0,0 0 0 0 0,0-1 0 0 0,-1 1 0 0 0,1-1 0 0 0,-29-16-6 0 0,25 14 0 0 0,-19-8-9 0 0,1 0-1 0 0,-2 2 1 0 0,1 1-1 0 0,-1 1 0 0 0,0 1 1 0 0,-1 0-1 0 0,1 2 0 0 0,-1 1 1 0 0,0 2-1 0 0,-16 0 16 0 0,-71-10-33 0 0,-314-55 1105 0 0,340 45-925 0 0,56 12-108 0 0,0 1-1 0 0,-1 2 0 0 0,0 1 1 0 0,0 1-1 0 0,-1 2 1 0 0,1 1-1 0 0,-28 3-38 0 0,50 0-30 0 0,1 1 0 0 0,0 0 0 0 0,0 1 0 0 0,1 0 0 0 0,-1 0 0 0 0,1 1 0 0 0,-1-1 0 0 0,2 2 0 0 0,-1-1 0 0 0,0 1 0 0 0,1 0 0 0 0,0 0 0 0 0,-3 6 30 0 0,-4 1-395 0 0,10-9-3025 0 0,9-9-3567 0 0</inkml:trace>
  <inkml:trace contextRef="#ctx0" brushRef="#br0" timeOffset="-4684.93">14817 2496 3679 0 0,'18'-23'4504'0'0,"-17"22"-4403"0"0,0-1 0 0 0,0 1 0 0 0,0 0 0 0 0,0 0 0 0 0,0 0 0 0 0,0 0 0 0 0,0 0 0 0 0,0 0 0 0 0,1 0 0 0 0,-1 0 0 0 0,0 1 0 0 0,1-1 0 0 0,-1 0 0 0 0,0 1 0 0 0,1-1 0 0 0,-1 1 0 0 0,1 0 0 0 0,-1-1 0 0 0,1 1 0 0 0,-1 0 0 0 0,1 0 0 0 0,-1 0 0 0 0,1 0 0 0 0,-1 0 0 0 0,0 0 0 0 0,1 0 0 0 0,-1 0 0 0 0,1 1 0 0 0,-1-1 0 0 0,1 1 0 0 0,-1-1 0 0 0,1 1 0 0 0,-1-1 0 0 0,0 1 0 0 0,1 0 0 0 0,-1 0 0 0 0,0-1 0 0 0,0 1 0 0 0,0 0 0 0 0,0 0-1 0 0,0 0 1 0 0,0 1 0 0 0,0-1 0 0 0,0 0 0 0 0,0 0 0 0 0,0 0 0 0 0,0 1 0 0 0,-1-1 0 0 0,1 1-101 0 0,38 133 1490 0 0,-35-115-1489 0 0,14 39 72 0 0,-16-59-57 0 0,-1 1 0 0 0,1-1 0 0 0,-1 0 0 0 0,1 0 0 0 0,0 0 0 0 0,-1-1 0 0 0,1 1 0 0 0,-1 0-1 0 0,1 0 1 0 0,-1-1 0 0 0,1 1 0 0 0,-1-1 0 0 0,0 0 0 0 0,1 1 0 0 0,-1-1 0 0 0,0 0 0 0 0,1 0 0 0 0,-1 1 0 0 0,0-1-1 0 0,0 0 1 0 0,1-1 0 0 0,-1 1 0 0 0,0 0 0 0 0,0 0 0 0 0,0 0 0 0 0,-1 0 0 0 0,1-1 0 0 0,0 1 0 0 0,0-1-1 0 0,-1 1-15 0 0,1 0 5 0 0,96-164 509 0 0,-96 164-501 0 0,0 1 1 0 0,0 0-1 0 0,0 1 0 0 0,0-1 0 0 0,0 0 1 0 0,0 0-1 0 0,0 0 0 0 0,0 0 0 0 0,-1 1 1 0 0,1-1-1 0 0,0 0 0 0 0,0 1 0 0 0,0-1 1 0 0,0 1-1 0 0,0-1 0 0 0,-1 1 0 0 0,1-1 0 0 0,0 1 1 0 0,-1 0-1 0 0,1-1 0 0 0,0 1 0 0 0,-1 0 1 0 0,1 0-1 0 0,-1-1 0 0 0,1 1 0 0 0,-1 0 1 0 0,1 0-1 0 0,-1 0 0 0 0,1 0 0 0 0,-1 0 0 0 0,0-1 1 0 0,0 1-1 0 0,1 0 0 0 0,-1 0 0 0 0,0 0 1 0 0,0 0-1 0 0,0 0 0 0 0,0 0 0 0 0,0 0 1 0 0,0 0-1 0 0,0 0 0 0 0,-1 0 0 0 0,1 0 0 0 0,0 0 1 0 0,0 0-1 0 0,-1 0 0 0 0,1 0-13 0 0,1 7 108 0 0,38 94 646 0 0,-38-101-739 0 0,-1-1 0 0 0,0 0 0 0 0,1 1 0 0 0,-1-1 0 0 0,0 1 0 0 0,1-1-1 0 0,-1 0 1 0 0,1 1 0 0 0,-1-1 0 0 0,1 0 0 0 0,-1 0 0 0 0,0 1 0 0 0,1-1 0 0 0,-1 0 0 0 0,1 0-1 0 0,-1 0 1 0 0,1 0 0 0 0,-1 0 0 0 0,1 0 0 0 0,-1 1 0 0 0,1-1 0 0 0,-1 0 0 0 0,1 0 0 0 0,-1 0-1 0 0,1-1 1 0 0,-1 1 0 0 0,1 0 0 0 0,-1 0 0 0 0,1 0 0 0 0,-1 0 0 0 0,1 0 0 0 0,-1-1 0 0 0,1 1 0 0 0,-1 0-1 0 0,1 0 1 0 0,-1-1 0 0 0,1 1 0 0 0,-1 0 0 0 0,0-1 0 0 0,1 1 0 0 0,-1 0 0 0 0,0-1 0 0 0,1 1-1 0 0,-1-1 1 0 0,0 1 0 0 0,1 0 0 0 0,-1-1 0 0 0,0 1 0 0 0,0-1 0 0 0,1 0-15 0 0,17-26 281 0 0,-16 23-275 0 0,41-52-1124 0 0,-42 56 1081 0 0,0 1 0 0 0,0-1 0 0 0,0 1 0 0 0,0 0 1 0 0,-1-1-1 0 0,1 1 0 0 0,0 0 0 0 0,-1-1 1 0 0,1 1-1 0 0,0 0 0 0 0,-1 0 0 0 0,1 0 1 0 0,-1-1-1 0 0,1 1 0 0 0,-1 0 0 0 0,1 0 0 0 0,-1 0 1 0 0,0 0-1 0 0,1 0 0 0 0,-1 0 0 0 0,0 0 1 0 0,0 0-1 0 0,0 0 0 0 0,0 0 0 0 0,0 0 1 0 0,0 0-1 0 0,0 0 0 0 0,0 0 0 0 0,0 0 0 0 0,-1 0 37 0 0,2 0-24 0 0,0 57-379 0 0,-2-48 422 0 0,0 1 1 0 0,1-1-1 0 0,0 1 1 0 0,1-1-1 0 0,0 1 1 0 0,1-1-1 0 0,0 0 1 0 0,1 1-1 0 0,0-1 1 0 0,0 0-1 0 0,1-1 1 0 0,0 1-1 0 0,4 5-19 0 0,15 6-615 0 0,-9-17-3472 0 0,-4-3-687 0 0</inkml:trace>
  <inkml:trace contextRef="#ctx0" brushRef="#br0" timeOffset="-4318.968">15510 2660 3679 0 0,'0'4'8689'0'0,"20"3"-4828"0"0,-13-5-4009 0 0,-5-1 96 0 0,0 0 0 0 0,1 0 0 0 0,-1 0 1 0 0,0 0-1 0 0,0 0 0 0 0,0 0 0 0 0,0 1 1 0 0,0-1-1 0 0,0 1 0 0 0,0 0 1 0 0,0-1-1 0 0,-1 1 0 0 0,1 0 0 0 0,0 0 1 0 0,-1 0-1 0 0,0 0 0 0 0,0 0 0 0 0,1 1 1 0 0,-1-1-1 0 0,0 0 0 0 0,-1 1 1 0 0,1-1-1 0 0,0 0 0 0 0,-1 1 0 0 0,1-1 1 0 0,-1 1-1 0 0,0-1 0 0 0,0 1 0 0 0,0-1 1 0 0,0 1-1 0 0,0-1 0 0 0,0 1 1 0 0,-1-1-1 0 0,0 1 52 0 0,-33 82-2006 0 0,26-71 2272 0 0,7-12-201 0 0,-2 2 167 0 0,0-1 0 0 0,0 1 1 0 0,0 0-1 0 0,1 0 0 0 0,-1 0 0 0 0,1 0 1 0 0,0 0-1 0 0,0 1 0 0 0,1-1 0 0 0,-1 1 1 0 0,1-1-1 0 0,0 1 0 0 0,0 0 1 0 0,0-1-1 0 0,1 1 0 0 0,0 0 0 0 0,0 0 1 0 0,0-1-1 0 0,0 1 0 0 0,1 0 0 0 0,0-1 1 0 0,0 1-1 0 0,0-1 0 0 0,1 1 0 0 0,-1-1 1 0 0,1 1-1 0 0,0-1 0 0 0,0 0 0 0 0,1 0 1 0 0,-1 0-1 0 0,1 0 0 0 0,2 3-232 0 0,3-2 199 0 0,0 0 1 0 0,0 0-1 0 0,1-1 0 0 0,-1-1 0 0 0,1 1 0 0 0,0-2 0 0 0,0 1 0 0 0,0-1 1 0 0,0 0-1 0 0,0-1 0 0 0,0 0 0 0 0,0 0 0 0 0,7-1-199 0 0,75-10-1767 0 0,-54 3-5719 0 0</inkml:trace>
  <inkml:trace contextRef="#ctx0" brushRef="#br0" timeOffset="-2610.685">16522 2638 2759 0 0,'-26'81'8807'0'0,"26"-94"-2963"0"0,4-29-4312 0 0,8-33-767 0 0,-3-1 0 0 0,-4 0 0 0 0,-3 0 0 0 0,-3 0 0 0 0,-10-63-765 0 0,-23-68 321 0 0,5 40 23 0 0,0-86-344 0 0,0-375 439 0 0,-29 210 65 0 0,19 170-296 0 0,35 218-288 0 0,-1 0 1 0 0,-1 0-1 0 0,-2 1 0 0 0,-7-20 80 0 0,14 46-70 0 0,0 0-1 0 0,0 0 0 0 0,-1 0 0 0 0,1 0 0 0 0,-1 0 0 0 0,1 0 0 0 0,-1 0 1 0 0,0 1-1 0 0,0-1 0 0 0,0 1 0 0 0,-1-1 0 0 0,1 1 0 0 0,-1 0 0 0 0,1 0 0 0 0,-1 0 1 0 0,0 0-1 0 0,1 0 0 0 0,-1 1 0 0 0,0-1 0 0 0,-1 1 71 0 0,1 31-5057 0 0,4-20 3674 0 0</inkml:trace>
  <inkml:trace contextRef="#ctx0" brushRef="#br0" timeOffset="-2104.304">15952 644 7367 0 0,'0'-3'170'0'0,"1"0"-1"0"0,-1-1 1 0 0,1 1-1 0 0,0 0 1 0 0,0 0-1 0 0,0 0 1 0 0,0 0-1 0 0,0 0 1 0 0,1 0-1 0 0,-1 0 1 0 0,1 0-1 0 0,0 1 1 0 0,0-1-1 0 0,0 1 1 0 0,0-1-1 0 0,0 1 1 0 0,1-1-170 0 0,1-2 196 0 0,312-404 8125 0 0,-307 397-8111 0 0,15-20 210 0 0,2 1 0 0 0,1 1-1 0 0,2 1 1 0 0,4-1-420 0 0,-33 29 6 0 0,1 0 0 0 0,0 0 1 0 0,0 0-1 0 0,-1 0 0 0 0,1 0 0 0 0,0 0 0 0 0,0 1 0 0 0,0-1 0 0 0,0 0 1 0 0,0 0-1 0 0,0 1 0 0 0,0-1 0 0 0,1 1 0 0 0,-1-1 0 0 0,0 1 0 0 0,0-1 1 0 0,0 1-1 0 0,1 0 0 0 0,-1 0 0 0 0,0-1 0 0 0,0 1 0 0 0,1 0 0 0 0,-1 0 1 0 0,0 0-1 0 0,0 1 0 0 0,1-1 0 0 0,-1 0 0 0 0,0 0 0 0 0,0 1 0 0 0,0-1 1 0 0,1 0-1 0 0,-1 1 0 0 0,0-1 0 0 0,0 1 0 0 0,0 0 0 0 0,0-1 0 0 0,0 1 1 0 0,0 0-1 0 0,0 0 0 0 0,0-1 0 0 0,0 1 0 0 0,0 0 0 0 0,-1 0 0 0 0,1 0 1 0 0,0 0-1 0 0,0 0 0 0 0,-1 0 0 0 0,1 0 0 0 0,-1 1 0 0 0,1-1 0 0 0,-1 0 1 0 0,1 0-1 0 0,-1 0 0 0 0,0 1 0 0 0,0-1 0 0 0,0 0-6 0 0,30 86 318 0 0,-8-21-45 0 0,3 0 0 0 0,2-2-1 0 0,15 21-272 0 0,10 24-1796 0 0,-46-98-5512 0 0</inkml:trace>
  <inkml:trace contextRef="#ctx0" brushRef="#br0" timeOffset="1899.395">995 4183 455 0 0,'-3'-34'1313'0'0,"3"30"-803"0"0,0 0 1 0 0,-1-1-1 0 0,1 1 1 0 0,-1 0-1 0 0,1-1 1 0 0,-1 1 0 0 0,-1 0-1 0 0,1 0 1 0 0,0 0-1 0 0,-1 0 1 0 0,0 0-1 0 0,0 0 1 0 0,0 0 0 0 0,-1 1-1 0 0,1-1 1 0 0,-3-2-511 0 0,7 25 6229 0 0,-12 26-5682 0 0,4-26 139 0 0,1 19-183 0 0,1-1-1 0 0,2 1 0 0 0,2 0 1 0 0,4 34-503 0 0,-3-54 6 0 0,5 62-24 0 0,-6-80-569 0 0,-1-7 379 0 0,0 5-6328 0 0,1 2 1965 0 0</inkml:trace>
  <inkml:trace contextRef="#ctx0" brushRef="#br0" timeOffset="2228.941">846 4443 3679 0 0,'-13'31'1450'0'0,"13"-29"-1263"0"0,0-1 0 0 0,1 0-1 0 0,-1 0 1 0 0,0 1 0 0 0,1-1 0 0 0,-1 0 0 0 0,1 0-1 0 0,-1 0 1 0 0,1 1 0 0 0,0-1 0 0 0,-1 0 0 0 0,1 0 0 0 0,0 0-1 0 0,0 0 1 0 0,0 0 0 0 0,0 0 0 0 0,0-1 0 0 0,0 1-1 0 0,0 0 1 0 0,0 0 0 0 0,0-1 0 0 0,0 1 0 0 0,0 0-1 0 0,1-1 1 0 0,-1 0 0 0 0,0 1-187 0 0,59 23 5060 0 0,-58-23-4986 0 0,-1 0-1 0 0,1 0 1 0 0,0-1 0 0 0,-1 1 0 0 0,1-1-1 0 0,0 1 1 0 0,0-1 0 0 0,0 1 0 0 0,0-1-1 0 0,0 0 1 0 0,-1 0 0 0 0,1 0 0 0 0,0 0-1 0 0,0 0 1 0 0,0-1 0 0 0,0 1 0 0 0,0 0-1 0 0,-1-1 1 0 0,1 1 0 0 0,0-1 0 0 0,0 0-1 0 0,-1 0 1 0 0,1 0 0 0 0,0 0 0 0 0,-1 0-1 0 0,1 0 1 0 0,-1 0 0 0 0,1 0 0 0 0,-1 0-1 0 0,0-1 1 0 0,1 1 0 0 0,-1-1 0 0 0,0 1-1 0 0,0-1 1 0 0,0 1 0 0 0,0-1 0 0 0,0 0-1 0 0,-1 1 1 0 0,1-1 0 0 0,0 0-1 0 0,-1 0 1 0 0,1 0-74 0 0,16-28 251 0 0,1 2 0 0 0,1 0 0 0 0,1 1 0 0 0,2 1 0 0 0,1 0-251 0 0,-11 16-642 0 0,-4 3-4491 0 0,-2 3-731 0 0</inkml:trace>
  <inkml:trace contextRef="#ctx0" brushRef="#br0" timeOffset="8042.02">8604 3972 6447 0 0,'-21'-33'3903'0'0,"21"29"-3786"0"0,-1 0-1 0 0,1 0 1 0 0,0 0 0 0 0,0 0-1 0 0,0-1 1 0 0,1 1 0 0 0,-1 0-1 0 0,1 0 1 0 0,0 1 0 0 0,0-1-1 0 0,0 0 1 0 0,1 0 0 0 0,0 0-1 0 0,1-2-116 0 0,4-4 129 0 0,2 1-1 0 0,-1-1 0 0 0,1 1 1 0 0,1 1-1 0 0,0 0 0 0 0,0 0 1 0 0,0 1-1 0 0,1 0 0 0 0,0 1 1 0 0,0 0-1 0 0,1 0 1 0 0,0 2-1 0 0,0-1 0 0 0,0 2 1 0 0,4-2-129 0 0,37-6 1117 0 0,1 2 0 0 0,0 3 1 0 0,0 2-1 0 0,1 2 0 0 0,15 3-1117 0 0,-58-1 25 0 0,1 1 1 0 0,-1 0-1 0 0,0 1 0 0 0,0 0 0 0 0,0 0 0 0 0,0 2 1 0 0,0-1-1 0 0,-1 2 0 0 0,1-1 0 0 0,2 3-25 0 0,-10-4 7 0 0,1-1 0 0 0,-1 1 0 0 0,0 0 0 0 0,0 0 0 0 0,0 0-1 0 0,0 0 1 0 0,-1 1 0 0 0,1 0 0 0 0,-1 0 0 0 0,0 0 0 0 0,0 0 0 0 0,0 0 0 0 0,-1 0 0 0 0,1 1-1 0 0,-1 0 1 0 0,0-1 0 0 0,-1 1 0 0 0,1 0 0 0 0,-1 0 0 0 0,0 0 0 0 0,0 0 0 0 0,0 0-1 0 0,-1 0 1 0 0,1 0 0 0 0,-2 5-7 0 0,-2 7 1 0 0,-2 0-1 0 0,-1 0 1 0 0,0 0 0 0 0,-1-1-1 0 0,0 1 1 0 0,-2-2 0 0 0,0 1-1 0 0,0-1 1 0 0,-1-1-1 0 0,-1 0 1 0 0,-1 0 0 0 0,0-1-1 0 0,-14 11 0 0 0,-204 217 144 0 0,181-191 12 0 0,35-39-100 0 0,0 2 0 0 0,0 0 1 0 0,1 1-1 0 0,1 0 0 0 0,0 1 0 0 0,1 0 0 0 0,0 0 0 0 0,2 2 1 0 0,0-1-1 0 0,1 1 0 0 0,0 0 0 0 0,1 1 0 0 0,1 0 1 0 0,1 0-1 0 0,0 2-56 0 0,5-16 35 0 0,0 0 0 0 0,0 0 0 0 0,0 0 0 0 0,1 0 1 0 0,0 0-1 0 0,-1 0 0 0 0,1-1 0 0 0,0 1 0 0 0,1 0 0 0 0,-1 0 0 0 0,1-1 1 0 0,0 1-1 0 0,0-1 0 0 0,0 1 0 0 0,0-1 0 0 0,0 0 0 0 0,1 0 0 0 0,-1 0 1 0 0,1 0-1 0 0,0 0 0 0 0,0-1 0 0 0,0 1 0 0 0,0-1 0 0 0,1 0 0 0 0,-1 0 0 0 0,1 0 1 0 0,-1 0-1 0 0,1-1 0 0 0,0 1 0 0 0,-1-1 0 0 0,4 1-35 0 0,5 1 99 0 0,0 0-1 0 0,0-1 0 0 0,0 0 1 0 0,0-1-1 0 0,0 0 0 0 0,1-1 1 0 0,-1 0-1 0 0,0-1 0 0 0,10-2-98 0 0,24-6 165 0 0,0-3 0 0 0,-1-2 0 0 0,0-2 0 0 0,-1-1 0 0 0,-1-3 0 0 0,-1-1 0 0 0,3-5-165 0 0,117-91-535 0 0,-100 69-3454 0 0,-50 40-3199 0 0</inkml:trace>
  <inkml:trace contextRef="#ctx0" brushRef="#br0" timeOffset="8805.12">9039 5262 2759 0 0,'1'-3'112'0'0,"5"-10"700"0"0,-1-2 0 0 0,-1 1 0 0 0,0 0 0 0 0,-1-1 0 0 0,0 0 0 0 0,-1 0-1 0 0,-1 0 1 0 0,0 0 0 0 0,-1 0 0 0 0,-1 1 0 0 0,-1-3-812 0 0,2 16 57 0 0,0 1 0 0 0,0-1-1 0 0,0 1 1 0 0,0 0 0 0 0,0-1 0 0 0,0 1 0 0 0,0 0 0 0 0,0-1-1 0 0,0 1 1 0 0,0-1 0 0 0,0 1 0 0 0,-1 0 0 0 0,1-1-1 0 0,0 1 1 0 0,0 0 0 0 0,0-1 0 0 0,-1 1 0 0 0,1 0 0 0 0,0-1-1 0 0,-1 1 1 0 0,1 0 0 0 0,0 0 0 0 0,0-1 0 0 0,-1 1-1 0 0,1 0 1 0 0,0 0 0 0 0,-1 0 0 0 0,1-1 0 0 0,-1 1 0 0 0,1 0-1 0 0,0 0 1 0 0,-1 0 0 0 0,1 0 0 0 0,0 0 0 0 0,-1 0-1 0 0,1 0 1 0 0,-1 0 0 0 0,1 0 0 0 0,0 0 0 0 0,-1 0 0 0 0,1 0-1 0 0,-1 0 1 0 0,1 0 0 0 0,0 0 0 0 0,-1 0 0 0 0,1 0 0 0 0,-1 0-1 0 0,1 1 1 0 0,0-1 0 0 0,-1 0 0 0 0,1 0 0 0 0,0 0-1 0 0,-1 1 1 0 0,1-1 0 0 0,0 0 0 0 0,0 0 0 0 0,-1 1 0 0 0,1-1-1 0 0,0 0 1 0 0,0 1 0 0 0,-1-1 0 0 0,1 0 0 0 0,0 1-1 0 0,0-1 1 0 0,0 1 0 0 0,-1-1 0 0 0,1 0 0 0 0,0 1-57 0 0,-16 25 573 0 0,13-21-580 0 0,0 0 0 0 0,0 1 0 0 0,1 0-1 0 0,0 0 1 0 0,0 0 0 0 0,0 0 0 0 0,1 0-1 0 0,0 0 1 0 0,0 0 0 0 0,0 0 0 0 0,1 0-1 0 0,0 1 1 0 0,0-1 0 0 0,1 0 0 0 0,-1 0-1 0 0,1 0 1 0 0,1 1 0 0 0,-1-1 0 0 0,1 0-1 0 0,0-1 1 0 0,1 2 7 0 0,-2-6 43 0 0,0 0 0 0 0,-1 0 0 0 0,1 0 1 0 0,1 0-1 0 0,-1 0 0 0 0,0 0 0 0 0,0-1 0 0 0,0 1 0 0 0,0 0 0 0 0,1-1 0 0 0,-1 1 0 0 0,0 0 0 0 0,1-1 0 0 0,-1 0 0 0 0,0 1 0 0 0,1-1 0 0 0,-1 0 1 0 0,0 0-1 0 0,1 0 0 0 0,-1 0 0 0 0,1 0 0 0 0,-1 0 0 0 0,0 0 0 0 0,1 0 0 0 0,-1 0 0 0 0,0-1 0 0 0,1 1 0 0 0,-1 0 0 0 0,0-1 0 0 0,1 0 1 0 0,-1 1-1 0 0,0-1 0 0 0,0 0 0 0 0,1 1 0 0 0,-1-1-43 0 0,39-32 1243 0 0,-33 26-1077 0 0,0-1 0 0 0,-1 0 1 0 0,0 0-1 0 0,0-1 0 0 0,-1 0 0 0 0,0 0 0 0 0,-1 0 1 0 0,0 0-1 0 0,0-2-166 0 0,-4 11 9 0 0,0 0 0 0 0,0 0 0 0 0,0 1 0 0 0,0-1 0 0 0,0 0 0 0 0,-1 0 0 0 0,1 1-1 0 0,0-1 1 0 0,0 0 0 0 0,0 0 0 0 0,0 1 0 0 0,-1-1 0 0 0,1 0 0 0 0,0 0 0 0 0,0 0 0 0 0,0 0 0 0 0,-1 1 0 0 0,1-1 0 0 0,0 0 0 0 0,0 0 0 0 0,-1 0 0 0 0,1 0 0 0 0,0 0 0 0 0,0 0 0 0 0,-1 0 0 0 0,1 0 0 0 0,0 1 0 0 0,-1-1-1 0 0,1 0 1 0 0,0 0 0 0 0,0 0 0 0 0,-1 0 0 0 0,1 0 0 0 0,0-1 0 0 0,-1 1 0 0 0,1 0 0 0 0,0 0 0 0 0,0 0 0 0 0,-1 0 0 0 0,1 0 0 0 0,0 0 0 0 0,0 0 0 0 0,-1 0 0 0 0,1-1 0 0 0,0 1 0 0 0,0 0 0 0 0,0 0 0 0 0,-1 0 0 0 0,1-1-1 0 0,0 1 1 0 0,0 0 0 0 0,0 0 0 0 0,0 0 0 0 0,-1-1 0 0 0,1 1 0 0 0,0 0 0 0 0,0 0 0 0 0,0-1 0 0 0,0 1 0 0 0,0 0 0 0 0,0 0 0 0 0,0-1 0 0 0,0 1 0 0 0,0 0 0 0 0,0-1 0 0 0,0 1-9 0 0,-20 16 140 0 0,-37 53-206 0 0,57-69 75 0 0,0 1-1 0 0,0 0 0 0 0,0-1 1 0 0,0 1-1 0 0,0-1 1 0 0,0 1-1 0 0,0-1 0 0 0,0 1 1 0 0,0-1-1 0 0,0 1 0 0 0,0-1 1 0 0,1 1-1 0 0,-1-1 1 0 0,0 1-1 0 0,0-1 0 0 0,0 1 1 0 0,1-1-1 0 0,-1 1 1 0 0,0-1-1 0 0,1 1 0 0 0,-1-1 1 0 0,0 1-1 0 0,1-1 1 0 0,-1 0-1 0 0,1 1 0 0 0,-1-1 1 0 0,0 0-1 0 0,1 1 1 0 0,-1-1-1 0 0,1 0 0 0 0,-1 0 1 0 0,1 1-1 0 0,-1-1 1 0 0,1 0-1 0 0,-1 0 0 0 0,1 0 1 0 0,-1 0-1 0 0,1 0 0 0 0,-1 0 1 0 0,1 0-1 0 0,0 0 1 0 0,-1 0-1 0 0,1 0 0 0 0,-1 0 1 0 0,1 0-1 0 0,-1 0 1 0 0,1 0-1 0 0,-1 0 0 0 0,1 0 1 0 0,-1-1-1 0 0,1 1 1 0 0,-1 0-1 0 0,1 0 0 0 0,-1-1 1 0 0,1 1-1 0 0,-1 0 1 0 0,0-1-1 0 0,1 1 0 0 0,-1 0 1 0 0,1-1-1 0 0,-1 1-8 0 0,4-2 51 0 0,0-1-1 0 0,0 1 1 0 0,0-1 0 0 0,0 1-1 0 0,0-1 1 0 0,-1 0-1 0 0,0-1 1 0 0,1 1-1 0 0,-1 0 1 0 0,0-1 0 0 0,-1 0-1 0 0,1 0 1 0 0,0 0-1 0 0,-1 0 1 0 0,0 0-1 0 0,1-3-50 0 0,-4 6 18 0 0,1 0-1 0 0,-1 0 1 0 0,0 0-1 0 0,1 0 1 0 0,-1 0-1 0 0,0 0 1 0 0,0 0-1 0 0,0 1 0 0 0,0-1 1 0 0,0 0-1 0 0,0 1 1 0 0,0-1-1 0 0,0 0 1 0 0,0 1-1 0 0,0-1 0 0 0,0 1 1 0 0,0 0-1 0 0,0-1 1 0 0,-1 1-1 0 0,1 0 1 0 0,0 0-1 0 0,0 0 1 0 0,0 0-1 0 0,0 0 0 0 0,-1 0 1 0 0,1 0-1 0 0,0 0 1 0 0,0 0-1 0 0,0 0 1 0 0,0 1-1 0 0,0-1 0 0 0,-1 0 1 0 0,1 1-1 0 0,0-1 1 0 0,0 1-1 0 0,0 0 1 0 0,0-1-1 0 0,-1 2-17 0 0,-2-2 35 0 0,-7 2-3 0 0,-1-1 0 0 0,0 2 0 0 0,1-1 1 0 0,-1 2-1 0 0,1-1 0 0 0,0 2 0 0 0,0-1 0 0 0,0 1 0 0 0,1 1 1 0 0,0 0-1 0 0,0 1 0 0 0,0 0 0 0 0,1 0 0 0 0,0 1 0 0 0,-6 7-32 0 0,3 12-5 0 0,8-11-75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6:3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9671 0 0,'0'0'84'0'0,"0"1"-1"0"0,0-1 1 0 0,0 0-1 0 0,1 0 0 0 0,-1 0 1 0 0,0 0-1 0 0,0 0 0 0 0,0 0 1 0 0,1 0-1 0 0,-1 0 1 0 0,0 0-1 0 0,0 0 0 0 0,0 0 1 0 0,1 0-1 0 0,-1 0 1 0 0,0 0-1 0 0,0-1 0 0 0,0 1 1 0 0,0 0-1 0 0,1 0 1 0 0,-1 0-1 0 0,0 0 0 0 0,0 0 1 0 0,0 0-1 0 0,0 0 1 0 0,1-1-1 0 0,-1 1 0 0 0,0 0 1 0 0,0 0-1 0 0,0 0 0 0 0,0 0 1 0 0,0 0-1 0 0,0-1 1 0 0,0 1-1 0 0,1 0 0 0 0,-1 0 1 0 0,0 0-1 0 0,0-1 1 0 0,0 1-1 0 0,0 0 0 0 0,0 0 1 0 0,0 0-1 0 0,0-1 1 0 0,0 1-1 0 0,0 0 0 0 0,0 0 1 0 0,0 0-1 0 0,0-1 1 0 0,0 1-1 0 0,0 0 0 0 0,0 0 1 0 0,0 0-1 0 0,0 0 0 0 0,0-1 1 0 0,-1 1-1 0 0,1 0 1 0 0,0 0-1 0 0,0 0-83 0 0,2 0 165 0 0,-1 0 916 0 0,4-1 20 0 0,185-46 3662 0 0,-190 47-4806 0 0,1 0 0 0 0,0-1 1 0 0,0 1-1 0 0,-1 0 0 0 0,1 0 0 0 0,0 0 0 0 0,0-1 1 0 0,-1 1-1 0 0,1 0 0 0 0,0 0 0 0 0,0 0 1 0 0,-1 0-1 0 0,1 0 0 0 0,0 0 0 0 0,0 1 1 0 0,-1-1-1 0 0,1 0 0 0 0,0 0 0 0 0,0 1 0 0 0,-1-1 1 0 0,1 0-1 0 0,0 0 0 0 0,-1 1 0 0 0,1-1 1 0 0,0 1-1 0 0,-1-1 0 0 0,1 1 0 0 0,-1-1 1 0 0,1 1-1 0 0,-1-1 0 0 0,1 1 0 0 0,-1 0 0 0 0,1-1 1 0 0,-1 1-1 0 0,1-1 0 0 0,-1 1 0 0 0,0 0 1 0 0,1 0-1 0 0,-1-1 0 0 0,0 1 0 0 0,0 0 1 0 0,0 0-1 0 0,1-1 0 0 0,-1 1 0 0 0,0 0 0 0 0,0 0 1 0 0,0-1-1 0 0,0 1 0 0 0,0 0 0 0 0,0 0 1 0 0,-1-1-1 0 0,1 2 43 0 0,-5 6-1331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6:3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9215 0 0,'15'-1'5920'0'0,"33"-7"-1904"0"0,56-11-997 0 0,-87 19-3166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20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4607 0 0,'8'11'1610'0'0,"133"255"6308"0"0,-138-260-7788 0 0,-1 0 82 0 0,1 0 0 0 0,0 0 0 0 0,0 0 0 0 0,0 0 0 0 0,1 0 0 0 0,0-1 1 0 0,0 1-1 0 0,1-1 0 0 0,-1 0 0 0 0,1-1 0 0 0,0 1 0 0 0,0-1 0 0 0,2 1-212 0 0,-5-6 153 0 0,1 1-1 0 0,0-1 1 0 0,0 1 0 0 0,0-1-1 0 0,-1 0 1 0 0,1 0 0 0 0,-1 0 0 0 0,1 0-1 0 0,0-1 1 0 0,-1 1 0 0 0,0-1-1 0 0,1 1 1 0 0,-1-1 0 0 0,0 0 0 0 0,0 0-1 0 0,0 0 1 0 0,0 0 0 0 0,0 0-1 0 0,-1-1 1 0 0,1 1 0 0 0,-1-1-1 0 0,1 1 1 0 0,-1-1 0 0 0,0 1 0 0 0,0-1-1 0 0,0 0 1 0 0,0 0-153 0 0,3-4 182 0 0,17-33 246 0 0,-2-1 0 0 0,-2-2 0 0 0,8-27-428 0 0,37-87 508 0 0,-60 153-899 0 0,7-15 1239 0 0,-6 17-2669 0 0,-4 12-4055 0 0,-2-1-956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20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4607 0 0,'0'-1'145'0'0,"0"-1"-1"0"0,1 1 1 0 0,-1-1-1 0 0,0 1 0 0 0,1 0 1 0 0,-1-1-1 0 0,1 1 1 0 0,-1 0-1 0 0,1-1 0 0 0,0 1 1 0 0,-1 0-1 0 0,1 0 1 0 0,0 0-1 0 0,0-1 0 0 0,0 1 1 0 0,0 0-1 0 0,0 0 1 0 0,0 0-1 0 0,0 0 0 0 0,1 1 1 0 0,-1-1-1 0 0,0 0 1 0 0,0 0-1 0 0,2 0-144 0 0,2-3 398 0 0,16-13 1322 0 0,-13 9-888 0 0,2-1 0 0 0,-1 1 0 0 0,1 1 0 0 0,0 0 1 0 0,0 0-1 0 0,1 1 0 0 0,0 0 0 0 0,0 1 0 0 0,1 0 0 0 0,-1 1 0 0 0,1 0 1 0 0,8-1-833 0 0,-18 5 66 0 0,0 0 1 0 0,0 0 0 0 0,0 0 0 0 0,0 0 0 0 0,0 1 0 0 0,-1-1 0 0 0,1 1 0 0 0,0-1 0 0 0,0 1 0 0 0,-1-1 0 0 0,1 1 0 0 0,0 0-1 0 0,-1 0 1 0 0,1 0 0 0 0,-1 0 0 0 0,1 0 0 0 0,-1 0 0 0 0,1 1 0 0 0,-1-1 0 0 0,0 0 0 0 0,0 1 0 0 0,0-1 0 0 0,1 1 0 0 0,-1-1 0 0 0,-1 1-1 0 0,1-1 1 0 0,0 1 0 0 0,0 0 0 0 0,-1 0 0 0 0,1-1 0 0 0,-1 1 0 0 0,1 0 0 0 0,-1 1-67 0 0,6 68 304 0 0,-6-60-226 0 0,-5 35-1107 0 0,3-28-4234 0 0,0-1-1829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7:32.82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3943 3290 2175 0 0</inkml:trace>
  <inkml:trace contextRef="#ctx0" brushRef="#br0" timeOffset="601.738">4180 3103 1951 0 0,'15'3'176'0'0</inkml:trace>
  <inkml:trace contextRef="#ctx0" brushRef="#br0" timeOffset="1646.48">4383 3007 455 0 0,'41'-43'7616'0'0,"-40"41"-7220"0"0,-1 0 0 0 0,1 1-1 0 0,0-1 1 0 0,-1 0 0 0 0,0 1 0 0 0,1-1-1 0 0,-1 0 1 0 0,0 0 0 0 0,0 1-1 0 0,0-1 1 0 0,0 0 0 0 0,0 0-1 0 0,-1 0 1 0 0,1 1 0 0 0,0-1 0 0 0,-1 0-1 0 0,1 1 1 0 0,-1-1 0 0 0,0 0-1 0 0,0 1 1 0 0,1-1 0 0 0,-1 1-396 0 0,-46-49 1844 0 0,37 41-1018 0 0,-4-2-671 0 0,-1 2 0 0 0,-1-1-1 0 0,0 2 1 0 0,0 0 0 0 0,0 1-1 0 0,-1 1 1 0 0,0 0 0 0 0,0 2-1 0 0,-1-1 1 0 0,0 2 0 0 0,1 1-1 0 0,-1 0 1 0 0,0 1 0 0 0,0 1-1 0 0,0 0 1 0 0,0 2 0 0 0,1 0-1 0 0,-1 1 1 0 0,0 0 0 0 0,1 2-1 0 0,0 0 1 0 0,-15 7-155 0 0,10 0 43 0 0,0 2 0 0 0,1 0 0 0 0,0 1 0 0 0,1 1 0 0 0,1 1 0 0 0,1 1 0 0 0,0 0 0 0 0,1 1 0 0 0,2 1 0 0 0,0 1 0 0 0,0 0 0 0 0,2 1 0 0 0,1 0 0 0 0,1 1 0 0 0,-1 3-43 0 0,4-5 26 0 0,1 1 0 0 0,1-1 1 0 0,1 1-1 0 0,1 0 0 0 0,0 0 0 0 0,2 0 0 0 0,1 0 0 0 0,0 1 0 0 0,2-1 0 0 0,0 1 1 0 0,2-1-1 0 0,0 0 0 0 0,2 0 0 0 0,0 0 0 0 0,2-1 0 0 0,0 0 0 0 0,1 0 1 0 0,1-1-1 0 0,1 0 0 0 0,6 8-26 0 0,-5-12 20 0 0,0 0 1 0 0,2 0-1 0 0,0-1 1 0 0,0-1-1 0 0,1-1 0 0 0,1 0 1 0 0,1 0-1 0 0,-1-1 1 0 0,2-1-1 0 0,0-1 1 0 0,0-1-1 0 0,4 1-20 0 0,-3 1 16 0 0,2-1 0 0 0,-1 0 0 0 0,1-2 0 0 0,1 0 0 0 0,-1-2 0 0 0,1 0 0 0 0,0-1 0 0 0,0-2 0 0 0,1 0 0 0 0,0-1 0 0 0,-1-1 0 0 0,1-1 0 0 0,-1 0 0 0 0,1-2 0 0 0,0-1 0 0 0,14-4-16 0 0,-6-1 16 0 0,-1-2 0 0 0,0-1 0 0 0,0-1 0 0 0,-1-2 0 0 0,15-10-16 0 0,8-7 42 0 0,0-3 1 0 0,-3-2-1 0 0,-1-2 0 0 0,0-3-42 0 0,-35 29-4 0 0,0-1-1 0 0,0 0 1 0 0,-1 0-1 0 0,0-1 1 0 0,-2-1-1 0 0,0 0 0 0 0,0 0 1 0 0,-1-1-1 0 0,-1 0 1 0 0,-1 0-1 0 0,0 0 0 0 0,-1-1 1 0 0,-1 0-1 0 0,0 0 1 0 0,-1 0-1 0 0,-1-6 5 0 0,-2 0 46 0 0,-2 1-1 0 0,0 0 1 0 0,-2-1-1 0 0,0 1 1 0 0,-1 0-1 0 0,-1 1 1 0 0,-2 0-1 0 0,0 0 1 0 0,-1 0 0 0 0,-1 1-1 0 0,0 0 1 0 0,-2 1-1 0 0,-11-15-45 0 0,6 12 25 0 0,0 1 0 0 0,-1 0 0 0 0,-1 1-1 0 0,-1 1 1 0 0,-1 1 0 0 0,-1 1 0 0 0,0 1 0 0 0,-1 1-1 0 0,0 1 1 0 0,-12-5-25 0 0,17 10-132 0 0,-1 0-1 0 0,0 1 1 0 0,0 2 0 0 0,-1 0-1 0 0,1 0 1 0 0,-1 2 0 0 0,-1 1-1 0 0,1 0 1 0 0,0 1-1 0 0,-1 2 1 0 0,-16 0 132 0 0,9 3-1932 0 0,0 1-6064 0 0</inkml:trace>
  <inkml:trace contextRef="#ctx0" brushRef="#br0" timeOffset="2867.755">1558 2726 2759 0 0,'-97'9'6608'0'0,"117"-19"-3257"0"0,127-4 403 0 0,78 27-2435 0 0,-55 0-855 0 0,297 14 1296 0 0,-323-19-1371 0 0,0-7-1 0 0,0-6 1 0 0,123-20-389 0 0,190-12 676 0 0,286 5 174 0 0,-308 22-790 0 0,187-24 459 0 0,-134 42-54 0 0,-212-17-209 0 0,-203-5-619 0 0,-73 14 292 0 0,0 1-1 0 0,0-1 1 0 0,-1 0-1 0 0,1 0 0 0 0,0 0 1 0 0,0 0-1 0 0,-1 0 1 0 0,1 0-1 0 0,0 0 0 0 0,0 0 1 0 0,-1 0-1 0 0,1 0 1 0 0,0 0-1 0 0,-1 0 0 0 0,1 0 1 0 0,0 0-1 0 0,0 0 1 0 0,-1 0-1 0 0,1 0 0 0 0,0 0 1 0 0,0 0-1 0 0,-1 0 1 0 0,1 0-1 0 0,0 0 0 0 0,0-1 1 0 0,-1 1-1 0 0,1 0 1 0 0,0 0-1 0 0,0 0 0 0 0,0 0 1 0 0,-1-1-1 0 0,1 1 1 0 0,0 0-1 0 0,0 0 0 0 0,0 0 1 0 0,0-1-1 0 0,-1 1 1 0 0,1 0-1 0 0,0 0 0 0 0,0-1 1 0 0,0 1-1 0 0,0 0 1 0 0,0 0-1 0 0,0-1 0 0 0,0 1 1 0 0,0 0-1 0 0,0 0 1 0 0,0-1-1 0 0,0 1 0 0 0,0 0 1 0 0,0-1-1 0 0,0 1 1 0 0,0 0-1 0 0,0 0 0 0 0,0-1 1 0 0,0 1-1 0 0,0 0 0 0 0,0 0 1 0 0,0-1-1 0 0,0 1 1 0 0,1 0-1 0 0,-1 0 0 0 0,0 0 1 0 0,0-1 71 0 0,-11 2-7015 0 0</inkml:trace>
  <inkml:trace contextRef="#ctx0" brushRef="#br0" timeOffset="5475.752">1470 2802 919 0 0,'2'-43'4087'0'0,"-22"45"5266"0"0,17-1-9168 0 0,1 1-1 0 0,0-1 1 0 0,0 1-1 0 0,0 0 1 0 0,0 0-1 0 0,0 0 1 0 0,0 0-1 0 0,0 0 1 0 0,1 0-1 0 0,-1 0 1 0 0,1 1-1 0 0,0-1 1 0 0,-1 1-1 0 0,1-1 1 0 0,0 1-1 0 0,0-1 1 0 0,1 1-1 0 0,-1 0 1 0 0,1-1-1 0 0,-1 1 1 0 0,1 0-185 0 0,-2 35 511 0 0,2 1 1 0 0,1-1-1 0 0,2 1 0 0 0,2-1 1 0 0,1 0-1 0 0,6 16-511 0 0,6 44 790 0 0,58 446 613 0 0,-73-523-1410 0 0,-2-6 28 0 0,1 0 0 0 0,1-1-1 0 0,0 1 1 0 0,0-1 0 0 0,2 0 0 0 0,-1 0 0 0 0,7 11-21 0 0,-23-73-296 0 0,-7 4-2841 0 0,10 29-4209 0 0</inkml:trace>
  <inkml:trace contextRef="#ctx0" brushRef="#br0" timeOffset="5808.469">1311 3640 3223 0 0,'-3'-5'337'0'0,"-4"-11"-51"0"0,8 8 3743 0 0,5 24-445 0 0,-3-6-3195 0 0,2 13 523 0 0,0-1-1 0 0,2 0 1 0 0,0 0 0 0 0,2-1 0 0 0,0 0-1 0 0,1 0 1 0 0,2-1 0 0 0,0-1 0 0 0,13 17-912 0 0,-22-32 81 0 0,0 1 1 0 0,1 0-1 0 0,0-1 0 0 0,0 0 1 0 0,0 0-1 0 0,0 0 0 0 0,1-1 1 0 0,-1 1-1 0 0,1-1 1 0 0,0 0-1 0 0,0 0 0 0 0,0-1 1 0 0,0 0-1 0 0,1 0 0 0 0,-1 0 1 0 0,1 0-1 0 0,-1-1 1 0 0,1 0-1 0 0,-1 0 0 0 0,1 0 1 0 0,0-1-1 0 0,0 0 0 0 0,-1 0 1 0 0,1 0-1 0 0,0-1 1 0 0,-1 0-1 0 0,1 0 0 0 0,0 0 1 0 0,-1-1-1 0 0,1 0 0 0 0,-1 0 1 0 0,3-1-82 0 0,4-6 47 0 0,1 1 0 0 0,-1-2 0 0 0,-1 1 0 0 0,0-2 0 0 0,0 0 0 0 0,-1 0 0 0 0,0-1 0 0 0,-1 0 0 0 0,-1 0 0 0 0,0-1 0 0 0,0 0 0 0 0,-1-1 0 0 0,-1 1 0 0 0,0-2 0 0 0,-1 1 0 0 0,-1-1-47 0 0,-2 5-278 0 0,-3 18-1808 0 0,1-2-79 0 0,0-6 619 0 0</inkml:trace>
  <inkml:trace contextRef="#ctx0" brushRef="#br0" timeOffset="6489.486">393 3102 5983 0 0,'0'-1'128'0'0,"0"0"0"0"0,0 0 0 0 0,1 0 0 0 0,-1 0 0 0 0,0 0-1 0 0,0 1 1 0 0,1-1 0 0 0,-1 0 0 0 0,1 0 0 0 0,-1 0 0 0 0,1 0-1 0 0,-1 1 1 0 0,1-1 0 0 0,-1 0 0 0 0,1 1 0 0 0,0-1 0 0 0,-1 0-1 0 0,1 1 1 0 0,0-1 0 0 0,-1 1 0 0 0,1-1 0 0 0,0 1 0 0 0,0-1-1 0 0,0 1 1 0 0,-1-1 0 0 0,1 1 0 0 0,0 0 0 0 0,0-1 0 0 0,0 1-1 0 0,0 0 1 0 0,0 0 0 0 0,0 0 0 0 0,0 0 0 0 0,0 0 0 0 0,0 0-1 0 0,-1 0 1 0 0,1 0 0 0 0,0 0 0 0 0,0 0 0 0 0,0 1-1 0 0,0-1 1 0 0,0 0 0 0 0,0 0 0 0 0,0 1 0 0 0,-1-1 0 0 0,1 1-1 0 0,0-1 1 0 0,0 1-128 0 0,17 62 3272 0 0,44 239 1215 0 0,-43-208-3800 0 0,-19-94-669 0 0,0-1 0 0 0,0 1 0 0 0,0-1 0 0 0,-1 1 0 0 0,1 0 0 0 0,0-1 1 0 0,0 1-1 0 0,0 0 0 0 0,0-1 0 0 0,0 1 0 0 0,0 0 0 0 0,0-1 0 0 0,0 1 0 0 0,0 0 1 0 0,1-1-1 0 0,-1 1 0 0 0,0 0 0 0 0,0-1 0 0 0,0 1 0 0 0,0 0 0 0 0,0-1 1 0 0,1 1-1 0 0,-1 0 0 0 0,0-1 0 0 0,0 1 0 0 0,0 0 0 0 0,1-1 0 0 0,-1 1 1 0 0,0 0-1 0 0,0 0 0 0 0,1 0 0 0 0,-1-1 0 0 0,0 1 0 0 0,1 0 0 0 0,-1 0 1 0 0,0 0-1 0 0,1 0 0 0 0,-1-1 0 0 0,0 1 0 0 0,1 0 0 0 0,-1 0 0 0 0,0 0 1 0 0,1 0-1 0 0,-1 0 0 0 0,0 0 0 0 0,1 0 0 0 0,-1 0 0 0 0,1 0 0 0 0,-1 0 1 0 0,0 0-1 0 0,1 0 0 0 0,-1 0 0 0 0,0 0 0 0 0,1 1 0 0 0,-1-1 0 0 0,0 0 1 0 0,1 0-1 0 0,-1 0 0 0 0,0 0 0 0 0,1 1 0 0 0,-1-1 0 0 0,0 0 0 0 0,0 0 0 0 0,1 1 1 0 0,-1-1-1 0 0,0 0 0 0 0,0 0 0 0 0,1 1 0 0 0,-1-1 0 0 0,0 1-18 0 0,9-30 149 0 0,-7 3-875 0 0,-2 0-1 0 0,0 0 0 0 0,-2 0 1 0 0,-1 0-1 0 0,-1 1 0 0 0,-1 0 1 0 0,-1-1-1 0 0,-1 2 0 0 0,-2-1 1 0 0,0 1-1 0 0,-2 0 0 0 0,0 1 1 0 0,-2 0-1 0 0,-8-10 727 0 0,0-1 157 0 0,55 24 2053 0 0,-11 6-1668 0 0,1 0 1 0 0,0 2-1 0 0,0 1 0 0 0,-1 1 1 0 0,1 1-1 0 0,0 1 1 0 0,1 1-543 0 0,-1 5-1559 0 0,-14-4-4345 0 0</inkml:trace>
  <inkml:trace contextRef="#ctx0" brushRef="#br0" timeOffset="6728.576">529 3417 5983 0 0,'11'0'6155'0'0,"-8"-3"-6039"0"0,0 0-1 0 0,0 0 1 0 0,0 1 0 0 0,0-1-1 0 0,0 1 1 0 0,0 0 0 0 0,0 0-1 0 0,1 0 1 0 0,-1 0 0 0 0,1 1-1 0 0,-1-1 1 0 0,1 1 0 0 0,0 0-1 0 0,0 0 1 0 0,0 0 0 0 0,0 1-116 0 0,84-20-1903 0 0,-73 18-2512 0 0</inkml:trace>
  <inkml:trace contextRef="#ctx0" brushRef="#br0" timeOffset="7063.492">685 3628 6911 0 0,'10'-2'563'0'0,"1"-1"-1"0"0,0 0 0 0 0,-1-1 1 0 0,0 0-1 0 0,0-1 0 0 0,0 0 0 0 0,0 0 1 0 0,-1-1-1 0 0,0 0 0 0 0,0-1 0 0 0,-1 0 1 0 0,5-5-563 0 0,-9 9 106 0 0,15-13 607 0 0,-14 10-406 0 0,0 1 1 0 0,1 0-1 0 0,0 1 0 0 0,0-1 1 0 0,0 1-1 0 0,0 1 0 0 0,1-1 1 0 0,-1 1-1 0 0,1 0 0 0 0,0 0 1 0 0,0 1-1 0 0,2-1-307 0 0,-6 4 63 0 0,-1 0 1 0 0,0 0-1 0 0,0 1 1 0 0,0-1 0 0 0,0 0-1 0 0,0 1 1 0 0,0-1-1 0 0,0 1 1 0 0,-1 0-1 0 0,1 0 1 0 0,-1 0-1 0 0,1 0 1 0 0,-1 0-1 0 0,0 0 1 0 0,0 0-1 0 0,1 0 1 0 0,-2 0-1 0 0,1 1 1 0 0,0-1-1 0 0,0 0 1 0 0,-1 1 0 0 0,1-1-1 0 0,-1 0 1 0 0,0 1-1 0 0,1-1 1 0 0,-1 1-1 0 0,0-1 1 0 0,-1 1-1 0 0,1-1 1 0 0,0 0-1 0 0,-1 1 1 0 0,1-1-1 0 0,-1 1 1 0 0,0 0-64 0 0,-4 43 247 0 0,2-32-411 0 0,1 0 1 0 0,1 1 0 0 0,0-1-1 0 0,1 0 1 0 0,1 1 0 0 0,0-1-1 0 0,1 0 1 0 0,1 0 163 0 0,2 3-6899 0 0</inkml:trace>
  <inkml:trace contextRef="#ctx0" brushRef="#br0" timeOffset="8727.052">6314 2596 2303 0 0,'6'28'1500'0'0,"-6"-28"-1439"0"0,0 0-1 0 0,1 1 0 0 0,-1-1 1 0 0,0 0-1 0 0,1 1 0 0 0,-1-1 0 0 0,0 0 1 0 0,1 0-1 0 0,-1 1 0 0 0,1-1 1 0 0,-1 0-1 0 0,1 0 0 0 0,-1 0 0 0 0,1 0 1 0 0,-1 0-1 0 0,0 1 0 0 0,1-1 1 0 0,-1 0-1 0 0,1 0 0 0 0,-1 0 1 0 0,1 0-1 0 0,-1 0 0 0 0,1-1 0 0 0,-1 1 1 0 0,1 0-1 0 0,-1 0 0 0 0,1 0 1 0 0,-1 0-1 0 0,0 0 0 0 0,1-1 0 0 0,-1 1 1 0 0,1 0-1 0 0,-1 0 0 0 0,0-1 1 0 0,1 1-1 0 0,-1 0 0 0 0,0 0 1 0 0,1-1-1 0 0,-1 1 0 0 0,0-1 0 0 0,1 1 1 0 0,-1 0-1 0 0,0-1 0 0 0,0 1 1 0 0,1-1-1 0 0,-1 1 0 0 0,0 0 0 0 0,0-1 1 0 0,0 1-1 0 0,0-1 0 0 0,0 1 1 0 0,0-1-1 0 0,1 1 0 0 0,-1-1 1 0 0,0 1-1 0 0,0-1 0 0 0,0 1 0 0 0,-1 0 1 0 0,1-1-61 0 0,5-8 386 0 0,-1 0 0 0 0,-1 0 0 0 0,1 0 1 0 0,-1 0-1 0 0,-1-1 0 0 0,0 1 0 0 0,-1-1 1 0 0,1 0-1 0 0,-2 0 0 0 0,1 1 0 0 0,-2-1 1 0 0,1 0-1 0 0,-1 0 0 0 0,0 1 0 0 0,-1-1 0 0 0,-1 0 1 0 0,-1-5-387 0 0,-9-20 566 0 0,-1 1 1 0 0,-1 0 0 0 0,-2 1 0 0 0,-4-4-567 0 0,-24-48 1352 0 0,37 71-1210 0 0,1-1 0 0 0,0 0-1 0 0,1-1 1 0 0,1 1 0 0 0,0-1 0 0 0,1 0 0 0 0,1 0 0 0 0,0-1 0 0 0,1 1-1 0 0,1-1 1 0 0,1 1 0 0 0,0-1 0 0 0,1 1 0 0 0,1-1 0 0 0,0 1 0 0 0,2 0-1 0 0,-1 0 1 0 0,2 0 0 0 0,0 0 0 0 0,1 1 0 0 0,1-1 0 0 0,0 2 0 0 0,8-12-142 0 0,12-1-859 0 0,-11 13-2876 0 0,-15 14 1689 0 0,0 0 732 0 0</inkml:trace>
  <inkml:trace contextRef="#ctx0" brushRef="#br0" timeOffset="9088.677">6066 1894 2215 0 0,'-7'-12'593'0'0,"6"11"-364"0"0,0-1 0 0 0,0 1 0 0 0,0-1 0 0 0,0 0 0 0 0,0 1 1 0 0,0-1-1 0 0,1 0 0 0 0,-1 0 0 0 0,0 1 0 0 0,1-1 0 0 0,0 0 1 0 0,-1 0-1 0 0,1 0 0 0 0,0 0 0 0 0,0 0 0 0 0,0 0 0 0 0,0 1 1 0 0,0-1-1 0 0,0 0 0 0 0,1 0 0 0 0,-1 0 0 0 0,1 0 0 0 0,-1 0 1 0 0,1 1-1 0 0,0-3-229 0 0,9-10 784 0 0,0 0 1 0 0,1 0 0 0 0,0 1 0 0 0,1 1-1 0 0,0 0 1 0 0,1 0 0 0 0,9-5-785 0 0,-20 15 44 0 0,222-166 3760 0 0,-224 168-3782 0 0,1-1 1 0 0,-1 0-1 0 0,1 0 0 0 0,-1 1 1 0 0,1-1-1 0 0,-1 0 1 0 0,1 1-1 0 0,-1-1 0 0 0,1 1 1 0 0,0-1-1 0 0,-1 1 1 0 0,1-1-1 0 0,0 1 0 0 0,0-1 1 0 0,-1 1-1 0 0,1 0 1 0 0,0-1-1 0 0,0 1 0 0 0,0 0 1 0 0,0 0-1 0 0,-1 0 1 0 0,1 0-1 0 0,0-1 0 0 0,0 1 1 0 0,0 0-1 0 0,0 0 0 0 0,-1 1 1 0 0,1-1-1 0 0,0 0 1 0 0,0 0-1 0 0,0 0 0 0 0,0 0 1 0 0,-1 1-1 0 0,1-1 1 0 0,0 0-1 0 0,0 1 0 0 0,0-1 1 0 0,-1 1-1 0 0,1-1 1 0 0,0 1-1 0 0,-1-1 0 0 0,1 1 1 0 0,0-1-1 0 0,-1 1 1 0 0,1 0-1 0 0,-1-1 0 0 0,1 1 1 0 0,-1 0-1 0 0,1 0 0 0 0,-1-1 1 0 0,0 1-1 0 0,1 0 1 0 0,-1 0-1 0 0,0 0 0 0 0,0-1 1 0 0,1 1-1 0 0,-1 0 1 0 0,0 0-1 0 0,0 0 0 0 0,0 0 1 0 0,0-1-1 0 0,0 1 1 0 0,0 0-23 0 0,-1 31 436 0 0,0-23-429 0 0,-1 1 0 0 0,1 0 0 0 0,1-1 0 0 0,0 1 0 0 0,0-1 0 0 0,1 1 0 0 0,0-1 0 0 0,0 1 0 0 0,1-1 0 0 0,1 1 0 0 0,0-1 0 0 0,0 0 0 0 0,0 0 0 0 0,1 0 0 0 0,1-1 0 0 0,-1 1 0 0 0,2-1 0 0 0,-1 0 0 0 0,1-1 0 0 0,0 1 0 0 0,0-1 0 0 0,2 1-7 0 0,3-1-904 0 0</inkml:trace>
  <inkml:trace contextRef="#ctx0" brushRef="#br0" timeOffset="10195.887">6794 2116 919 0 0,'-2'-16'2853'0'0,"4"26"1574"0"0,11 58-972 0 0,-3-13-1606 0 0,1 0 1 0 0,4-2-1 0 0,6 16-1849 0 0,-1-36 646 0 0,-20-33-634 0 0,1 1 1 0 0,-1-1 0 0 0,1 0 0 0 0,-1 1 0 0 0,1-1-1 0 0,-1 0 1 0 0,1 1 0 0 0,0-1 0 0 0,-1 0-1 0 0,1 0 1 0 0,0 0 0 0 0,-1 0 0 0 0,1 1-1 0 0,0-1 1 0 0,-1 0 0 0 0,1 0 0 0 0,0 0 0 0 0,-1 0-1 0 0,1-1 1 0 0,-1 1 0 0 0,1 0 0 0 0,0 0-1 0 0,-1 0 1 0 0,1 0 0 0 0,0-1 0 0 0,-1 1-1 0 0,1 0 1 0 0,-1-1 0 0 0,1 1 0 0 0,0 0 0 0 0,-1-1-1 0 0,1 1 1 0 0,-1-1 0 0 0,1 1 0 0 0,-1 0-1 0 0,0-1 1 0 0,1 1 0 0 0,-1-1 0 0 0,1 0-1 0 0,-1 1 1 0 0,0-1 0 0 0,0 1 0 0 0,1-1 0 0 0,-1 0-1 0 0,0 1 1 0 0,0-1 0 0 0,0 1 0 0 0,1-1-1 0 0,-1 0 1 0 0,0 1 0 0 0,0-1 0 0 0,0 0 0 0 0,0 0-13 0 0,3-7-169 0 0,0 0 0 0 0,-1 0 0 0 0,0-1 1 0 0,0 1-1 0 0,-1-1 0 0 0,0 1 0 0 0,0-1 1 0 0,-1 0-1 0 0,0 1 0 0 0,-1-1 1 0 0,0 1-1 0 0,0-1 0 0 0,-1 1 0 0 0,0-1 1 0 0,0 1-1 0 0,-1 0 0 0 0,0 0 0 0 0,-2-3 169 0 0,-9-18-1329 0 0,-2 1 0 0 0,-1 0 0 0 0,-1 1 0 0 0,-8-7 1329 0 0,-3-6-272 0 0,29 39 340 0 0,-1 0-1 0 0,0 0 0 0 0,0 0 0 0 0,0 0 0 0 0,1-1 0 0 0,-1 1 0 0 0,1 0 1 0 0,-1-1-1 0 0,1 1 0 0 0,0 0 0 0 0,-1-1 0 0 0,1 1 0 0 0,0-1 0 0 0,0 1 1 0 0,0 0-1 0 0,0-1 0 0 0,0 1 0 0 0,0-1 0 0 0,0 1 0 0 0,0-1 0 0 0,1 1 1 0 0,-1 0-1 0 0,1-1 0 0 0,-1 1 0 0 0,1 0 0 0 0,-1-1 0 0 0,1 1 0 0 0,0 0 1 0 0,-1 0-1 0 0,1 0 0 0 0,0 0 0 0 0,0-1 0 0 0,0 1 0 0 0,0 0 0 0 0,0 0 1 0 0,0 1-1 0 0,0-1 0 0 0,1 0 0 0 0,-1 0 0 0 0,0 1 0 0 0,0-1 0 0 0,1 0 1 0 0,-1 1-1 0 0,2-1-67 0 0,63-17 1868 0 0,-55 17-1716 0 0,0 0-1 0 0,0 1 1 0 0,0 0-1 0 0,-1 1 1 0 0,1 0 0 0 0,0 1-1 0 0,-1 0 1 0 0,1 1 0 0 0,-1 0-1 0 0,1 1 1 0 0,8 4-152 0 0,-5 4-1057 0 0,-9-7 27 0 0</inkml:trace>
  <inkml:trace contextRef="#ctx0" brushRef="#br0" timeOffset="10431.532">6879 2257 7367 0 0,'27'-3'2362'0'0,"-16"0"-1755"0"0,0-1 1 0 0,0 0 0 0 0,-1 0 0 0 0,1-2-1 0 0,-1 1 1 0 0,0-1 0 0 0,8-7-608 0 0,15-8 902 0 0,-18 16-4940 0 0,-8 2-626 0 0</inkml:trace>
  <inkml:trace contextRef="#ctx0" brushRef="#br0" timeOffset="10778.711">7087 2303 5527 0 0,'45'1'5664'0'0,"-33"1"-5108"0"0,1 0 0 0 0,-1 1-1 0 0,1 1 1 0 0,-1 0-1 0 0,0 1 1 0 0,0 0 0 0 0,9 6-556 0 0,-18-9 20 0 0,0-1 0 0 0,-1 1 0 0 0,1 0 0 0 0,-1-1 0 0 0,1 1 0 0 0,-1 0 0 0 0,0 1 0 0 0,0-1 0 0 0,0 0 0 0 0,0 1 0 0 0,0-1 1 0 0,0 1-1 0 0,-1-1 0 0 0,1 1 0 0 0,-1 0 0 0 0,0 0 0 0 0,0 0 0 0 0,0 0 0 0 0,0 0 0 0 0,0 0 0 0 0,-1 0 0 0 0,1 0 0 0 0,-1 0 0 0 0,0 0 1 0 0,0 0-1 0 0,0 0 0 0 0,0 0 0 0 0,-1 0 0 0 0,1 0 0 0 0,-1 0 0 0 0,0 0 0 0 0,0 0 0 0 0,0 0 0 0 0,0 0 0 0 0,0 0-20 0 0,-111 164 3632 0 0,111-166-3564 0 0,1 0-1 0 0,-1 1 0 0 0,1-1 1 0 0,-1 0-1 0 0,1 1 0 0 0,0-1 1 0 0,0 0-1 0 0,-1 1 0 0 0,1-1 1 0 0,0 1-1 0 0,0-1 0 0 0,1 0 1 0 0,-1 1-1 0 0,0-1 0 0 0,0 1 1 0 0,1-1-1 0 0,-1 0 0 0 0,0 1 1 0 0,1-1-1 0 0,0 0 1 0 0,-1 0-1 0 0,1 1 0 0 0,0-1 1 0 0,0 0-1 0 0,-1 0 0 0 0,1 0 1 0 0,0 0-1 0 0,0 0 0 0 0,0 0 1 0 0,0 0-1 0 0,0 0 0 0 0,1 0 1 0 0,-1 0-1 0 0,0-1 0 0 0,0 1 1 0 0,0 0-1 0 0,1-1 0 0 0,-1 1 1 0 0,0-1-1 0 0,1 0 1 0 0,-1 1-1 0 0,1-1 0 0 0,-1 0-67 0 0,65 8 699 0 0,54-13-2050 0 0,-108 7-6389 0 0</inkml:trace>
  <inkml:trace contextRef="#ctx0" brushRef="#br0" timeOffset="39469.98">2539 1960 1839 0 0,'-4'-69'2608'0'0,"6"32"242"0"0,4 62 146 0 0,28 270 1326 0 0,-34-292-4288 0 0,1 19 384 0 0,1 1 0 0 0,0-1 1 0 0,2 0-1 0 0,1 0 1 0 0,0 0-1 0 0,5 8-418 0 0,-10-31 9 0 0,0 1 0 0 0,0 0 0 0 0,0-1 0 0 0,0 1-1 0 0,0 0 1 0 0,0 0 0 0 0,0-1 0 0 0,0 1 0 0 0,0 0-1 0 0,0-1 1 0 0,1 1 0 0 0,-1 0 0 0 0,0-1 0 0 0,0 1 0 0 0,0 0-1 0 0,1 0 1 0 0,-1-1 0 0 0,0 1 0 0 0,0 0 0 0 0,1 0-1 0 0,-1 0 1 0 0,0-1 0 0 0,0 1 0 0 0,1 0 0 0 0,-1 0 0 0 0,0 0-1 0 0,1 0 1 0 0,-1 0 0 0 0,0 0 0 0 0,1-1 0 0 0,-1 1-1 0 0,0 0 1 0 0,1 0 0 0 0,-1 0 0 0 0,0 0 0 0 0,1 0 0 0 0,-1 0-1 0 0,0 0 1 0 0,1 0 0 0 0,-1 1 0 0 0,0-1 0 0 0,1 0-1 0 0,-1 0 1 0 0,0 0 0 0 0,0 0 0 0 0,1 0 0 0 0,-1 0 0 0 0,0 1-1 0 0,1-1 1 0 0,-1 0 0 0 0,0 0 0 0 0,0 0 0 0 0,1 1-1 0 0,-1-1 1 0 0,0 0 0 0 0,0 0 0 0 0,0 1 0 0 0,1-1 0 0 0,-1 0-1 0 0,0 1 1 0 0,0-1 0 0 0,0 0 0 0 0,0 0 0 0 0,0 1-1 0 0,1-1 1 0 0,-1 0 0 0 0,0 1 0 0 0,0-1 0 0 0,0 1-9 0 0,11-32 116 0 0,-10 27-62 0 0,49-227 285 0 0,-46 219-331 0 0,1 0 0 0 0,-1 1 1 0 0,2-1-1 0 0,0 1 0 0 0,0 0 1 0 0,1 1-1 0 0,4-6-8 0 0,-9 14-42 0 0,0-1-1 0 0,-1 1 1 0 0,1 0 0 0 0,1 0-1 0 0,-1 0 1 0 0,0 0-1 0 0,0 0 1 0 0,1 0 0 0 0,-1 0-1 0 0,1 1 1 0 0,0 0-1 0 0,-1-1 1 0 0,1 1 0 0 0,0 0-1 0 0,0 0 1 0 0,0 0 0 0 0,-1 1-1 0 0,1-1 1 0 0,0 1-1 0 0,0-1 1 0 0,0 1 0 0 0,0 0-1 0 0,0 0 1 0 0,0 0-1 0 0,0 1 1 0 0,0-1 0 0 0,0 1-1 0 0,0 0 1 0 0,0 0-1 0 0,0 0 1 0 0,0 0 0 0 0,-1 0-1 0 0,1 0 1 0 0,0 1 42 0 0,7 5-1659 0 0,-2 1-3921 0 0</inkml:trace>
  <inkml:trace contextRef="#ctx0" brushRef="#br0" timeOffset="39817.043">2820 2295 455 0 0,'1'0'84'0'0,"-1"0"0"0"0,1 0 0 0 0,-1-1 0 0 0,1 1 0 0 0,-1 0 0 0 0,1 0 0 0 0,-1 0 0 0 0,1 0 0 0 0,0 0 0 0 0,-1 0 0 0 0,1 0 0 0 0,-1 0 0 0 0,1 0 0 0 0,-1 0 0 0 0,1 0 0 0 0,0 0 0 0 0,-1 1 0 0 0,1-1 0 0 0,-1 0 0 0 0,1 0 0 0 0,-1 0 0 0 0,1 1 0 0 0,-1-1 0 0 0,1 0 0 0 0,-1 1 0 0 0,1-1 0 0 0,-1 0 0 0 0,1 1 0 0 0,-1-1 0 0 0,0 1 0 0 0,1-1 0 0 0,-1 1 0 0 0,0-1 0 0 0,1 1 0 0 0,-1-1 0 0 0,0 1 0 0 0,0-1 0 0 0,1 1 0 0 0,-1-1 0 0 0,0 1 0 0 0,0-1 0 0 0,0 1-1 0 0,0 0 1 0 0,0-1 0 0 0,0 1 0 0 0,0-1 0 0 0,0 1 0 0 0,0-1 0 0 0,0 1 0 0 0,0 0 0 0 0,0-1 0 0 0,0 1 0 0 0,0-1 0 0 0,-1 1 0 0 0,1-1 0 0 0,0 1 0 0 0,0-1 0 0 0,-1 1 0 0 0,1-1 0 0 0,-1 1-84 0 0,13-5 682 0 0,0-1 0 0 0,0 0-1 0 0,-1-1 1 0 0,0 0 0 0 0,-1-1 0 0 0,1 0 0 0 0,3-4-682 0 0,3-1 598 0 0,66-41 1771 0 0,-82 54-2317 0 0,0-1-1 0 0,0 1 1 0 0,0 0 0 0 0,1-1-1 0 0,-1 1 1 0 0,0 0 0 0 0,0-1-1 0 0,0 1 1 0 0,0 0 0 0 0,0 0-1 0 0,0 0 1 0 0,0 0 0 0 0,0 0-1 0 0,-1 0 1 0 0,1 0 0 0 0,0 1-1 0 0,-1-1 1 0 0,1 0 0 0 0,0 0-1 0 0,-1 0 1 0 0,0 1 0 0 0,1-1-1 0 0,-1 0 1 0 0,0 1 0 0 0,1-1-1 0 0,-1 0 1 0 0,0 1 0 0 0,0-1-1 0 0,0 0 1 0 0,0 1 0 0 0,0-1-1 0 0,-1 0 1 0 0,1 1 0 0 0,0-1-1 0 0,-1 0 1 0 0,1 0 0 0 0,-1 1-1 0 0,1-1 1 0 0,-1 0 0 0 0,1 0-1 0 0,-1 0 1 0 0,0 1-52 0 0,0 4 115 0 0,-2 10 56 0 0,1-1-1 0 0,1 0 0 0 0,0 0 1 0 0,1 0-1 0 0,1 1 0 0 0,0-1 1 0 0,3 10-171 0 0,-2-18-177 0 0,0 0 1 0 0,1-1-1 0 0,-1 1 1 0 0,1 0-1 0 0,1-1 0 0 0,-1 1 1 0 0,1-1-1 0 0,0 0 1 0 0,1 0-1 0 0,-1-1 1 0 0,3 2 176 0 0,7 8-5339 0 0</inkml:trace>
  <inkml:trace contextRef="#ctx0" brushRef="#br0" timeOffset="40546.776">5308 2019 3223 0 0,'-2'0'288'0'0,"1"0"-288"0"0,1 0 0 0 0,0-2 0 0 0,0 2-464 0 0,1-1-144 0 0,-1 1-32 0 0,0-1-8 0 0,2-1 520 0 0,-2 1 128 0 0</inkml:trace>
  <inkml:trace contextRef="#ctx0" brushRef="#br0" timeOffset="41082.685">5331 1902 919 0 0,'4'-8'6412'0'0,"2"26"-4602"0"0,-4 97 1368 0 0,-27 141 1822 0 0,27-236-4251 0 0,9-27-324 0 0,77-215 25 0 0,-85 214-459 0 0,55-118 41 0 0,-54 119-49 0 0,0 0 0 0 0,1 1 0 0 0,0 0 0 0 0,0 0 0 0 0,0 0 0 0 0,1 1 0 0 0,0-1 0 0 0,0 1 0 0 0,1 1 0 0 0,-1-1 0 0 0,1 1 0 0 0,0 0 0 0 0,0 1 0 0 0,0 0 0 0 0,0 0 0 0 0,3-1 17 0 0,-6 3-399 0 0,0 1-1 0 0,0-1 1 0 0,-1 0 0 0 0,1 1-1 0 0,0 0 1 0 0,0 0 0 0 0,0 0-1 0 0,0 0 1 0 0,0 1 0 0 0,0-1-1 0 0,0 1 1 0 0,-1 0 0 0 0,1 0-1 0 0,0 0 1 0 0,0 1 0 0 0,2 1 399 0 0,4 4-4634 0 0</inkml:trace>
  <inkml:trace contextRef="#ctx0" brushRef="#br0" timeOffset="42011.664">5621 2240 919 0 0,'-1'-1'188'0'0,"0"1"-1"0"0,0-1 1 0 0,0 0-1 0 0,0 1 0 0 0,0-1 1 0 0,1 0-1 0 0,-1 0 0 0 0,0 1 1 0 0,0-1-1 0 0,1 0 0 0 0,-1 0 1 0 0,0 0-1 0 0,1 0 0 0 0,-1 0 1 0 0,1 0-1 0 0,0 0 0 0 0,-1 0 1 0 0,1 0-1 0 0,0 0 0 0 0,-1 0 1 0 0,1 0-1 0 0,0 0 0 0 0,0-1 1 0 0,0 1-1 0 0,0 0 0 0 0,0 0 1 0 0,0 0-1 0 0,0 0 1 0 0,0 0-1 0 0,1 0 0 0 0,-1 0 1 0 0,0 0-1 0 0,1-1 0 0 0,-1 1 1 0 0,0 0-1 0 0,1 0 0 0 0,0 1 1 0 0,-1-1-1 0 0,1 0 0 0 0,-1 0 1 0 0,1 0-1 0 0,0 0 0 0 0,0 0 1 0 0,0 1-1 0 0,0-2-187 0 0,0 1 148 0 0,0 0-1 0 0,0 0 1 0 0,0 0 0 0 0,1 0-1 0 0,-1 0 1 0 0,0 0-1 0 0,0 0 1 0 0,1 1 0 0 0,-1-1-1 0 0,0 0 1 0 0,1 1 0 0 0,-1-1-1 0 0,1 1 1 0 0,-1-1 0 0 0,1 1-1 0 0,-1 0 1 0 0,1 0-1 0 0,-1 0 1 0 0,1 0 0 0 0,-1 0-1 0 0,1 0 1 0 0,-1 0 0 0 0,1 0-1 0 0,-1 0 1 0 0,1 1-1 0 0,-1-1 1 0 0,1 1 0 0 0,-1-1-148 0 0,3 2 77 0 0,0-1 1 0 0,0 1 0 0 0,-1 0 0 0 0,1 0-1 0 0,-1 1 1 0 0,0-1 0 0 0,1 1 0 0 0,-1 0-1 0 0,0-1 1 0 0,0 2 0 0 0,-1-1 0 0 0,1 0-1 0 0,-1 0 1 0 0,0 1 0 0 0,2 1-78 0 0,-3 3-2 0 0,1 0 0 0 0,-1 0-1 0 0,0 0 1 0 0,-1 0 0 0 0,1 1 0 0 0,-2-1-1 0 0,1 0 1 0 0,-1 0 0 0 0,0 0 0 0 0,-1 0 0 0 0,0 0-1 0 0,0 0 1 0 0,-1 0 0 0 0,0-1 0 0 0,-1 1-1 0 0,1-1 1 0 0,-1 0 0 0 0,-1 0 0 0 0,1 0 0 0 0,-1 0-1 0 0,0-1 1 0 0,-2 2 2 0 0,-30 55 581 0 0,36-61-511 0 0,0 0 0 0 0,0 0 0 0 0,0 0 0 0 0,0 0 0 0 0,0 0 0 0 0,0 0 0 0 0,0 0 0 0 0,1 0 0 0 0,-1 0 0 0 0,1 1 0 0 0,-1-1 0 0 0,1 0 0 0 0,0 0 0 0 0,0 1 0 0 0,0-1 0 0 0,0 0 0 0 0,1 0 0 0 0,-1 1 0 0 0,0-1 0 0 0,1 0 0 0 0,0 0 0 0 0,-1 0 0 0 0,1 0 0 0 0,0 0 0 0 0,0 0 0 0 0,0 0 0 0 0,0 0 0 0 0,1 0 0 0 0,-1 0 0 0 0,0 0 0 0 0,1-1 0 0 0,-1 1 0 0 0,1-1 0 0 0,0 1 0 0 0,0-1 0 0 0,-1 0 0 0 0,1 1 0 0 0,0-1 0 0 0,0 0 0 0 0,0 0 0 0 0,0 0 0 0 0,0 0 0 0 0,0-1 1 0 0,1 1-1 0 0,-1-1 0 0 0,0 1 0 0 0,0-1 0 0 0,0 0 0 0 0,1 0-70 0 0,99-22-768 0 0,-81 16-5606 0 0</inkml:trace>
  <inkml:trace contextRef="#ctx0" brushRef="#br1" timeOffset="103312.035">6426 922 3223 0 0,'0'-4'288'0'0,"0"1"-288"0"0,0 2 0 0 0,2 1 0 0 0,-1 0 0 0 0,0 0 0 0 0,3 0 0 0 0,1 1 0 0 0,3 0 64 0 0,2 1-64 0 0,5-2 72 0 0,3 0-72 0 0</inkml:trace>
  <inkml:trace contextRef="#ctx0" brushRef="#br1" timeOffset="104146.009">6984 1197 455 0 0,'33'79'12270'0'0,"-33"-80"-12186"0"0,0 1 0 0 0,0 0 0 0 0,0 0 0 0 0,0 0 1 0 0,1-1-1 0 0,-1 1 0 0 0,0 0 0 0 0,0 0 0 0 0,0-1 1 0 0,0 1-1 0 0,0 0 0 0 0,0 0 0 0 0,0 0 1 0 0,0-1-1 0 0,0 1 0 0 0,1 0 0 0 0,-1 0 0 0 0,0 0 1 0 0,0 0-1 0 0,0-1 0 0 0,0 1 0 0 0,1 0 0 0 0,-1 0 1 0 0,0 0-1 0 0,0 0 0 0 0,0 0 0 0 0,1 0 0 0 0,-1 0 1 0 0,0-1-1 0 0,0 1 0 0 0,0 0 0 0 0,1 0 0 0 0,-1 0 1 0 0,0 0-1 0 0,0 0 0 0 0,1 0 0 0 0,-1 0 0 0 0,0 0 1 0 0,0 0-1 0 0,0 0 0 0 0,1 0 0 0 0,-1 0 0 0 0,0 0 1 0 0,0 0-1 0 0,1 1 0 0 0,-1-1 0 0 0,0 0 1 0 0,0 0-1 0 0,0 0 0 0 0,1 0 0 0 0,-1 0 0 0 0,0 0 1 0 0,0 0-1 0 0,0 1 0 0 0,0-1 0 0 0,1 0 0 0 0,-1 0 1 0 0,0 0-85 0 0,0 0 508 0 0,1-4-18 0 0,7-47 281 0 0,-2-1-1 0 0,-2 0 0 0 0,-2 1 1 0 0,-3-8-771 0 0,1-19 322 0 0,1 46-187 0 0,-1-53 184 0 0,5 0 0 0 0,3 1 0 0 0,4-3-319 0 0,1 32 112 0 0,-3-1-1 0 0,-2 1 1 0 0,-3-2-1 0 0,-2 1 1 0 0,-3 0-1 0 0,-5-44-111 0 0,3 86 7 0 0,0 8-3 0 0,1 0 0 0 0,0 0-1 0 0,0 0 1 0 0,1-1 0 0 0,-1 1-1 0 0,1 0 1 0 0,1-1 0 0 0,-1 1-1 0 0,1 0 1 0 0,1 0 0 0 0,-1 0-1 0 0,1-1-3 0 0,-2 7-50 0 0,-1 1 1 0 0,1-1-1 0 0,0 1 0 0 0,0-1 1 0 0,0 0-1 0 0,0 1 0 0 0,0-1 1 0 0,0 1-1 0 0,0-1 0 0 0,0 0 0 0 0,0 1 1 0 0,0-1-1 0 0,0 1 0 0 0,0-1 1 0 0,0 0-1 0 0,0 1 0 0 0,0-1 1 0 0,0 1-1 0 0,0-1 0 0 0,1 0 0 0 0,-1 1 1 0 0,0-1-1 0 0,0 1 0 0 0,0-1 1 0 0,1 0-1 0 0,-1 1 0 0 0,0-1 0 0 0,0 0 1 0 0,1 0-1 0 0,-1 1 0 0 0,0-1 1 0 0,1 0-1 0 0,-1 0 0 0 0,0 1 1 0 0,1-1-1 0 0,-1 0 0 0 0,0 0 0 0 0,1 0 1 0 0,-1 1-1 0 0,1-1 0 0 0,-1 0 1 0 0,0 0-1 0 0,1 0 0 0 0,-1 0 1 0 0,1 0-1 0 0,-1 0 0 0 0,0 0 0 0 0,1 0 1 0 0,-1 0-1 0 0,1 0 0 0 0,-1 0 1 0 0,1 0-1 0 0,-1 0 0 0 0,0-1 1 0 0,1 1-1 0 0,-1 0 0 0 0,0 0 0 0 0,1 0 1 0 0,-1 0-1 0 0,1-1 0 0 0,-1 1 1 0 0,0 0-1 0 0,1 0 0 0 0,-1-1 1 0 0,0 1 49 0 0,-5 20-3459 0 0,0-7-2908 0 0</inkml:trace>
  <inkml:trace contextRef="#ctx0" brushRef="#br1" timeOffset="104495.431">6799 413 4607 0 0,'20'-28'3272'0'0,"159"-177"5383"0"0,-36 25-6094 0 0,-143 181-2528 0 0,0 0-1 0 0,0-1 1 0 0,0 1-1 0 0,0 0 1 0 0,0-1 0 0 0,0 1-1 0 0,0 0 1 0 0,1-1-1 0 0,-1 1 1 0 0,0-1-1 0 0,0 1 1 0 0,1 0-1 0 0,-1-1 1 0 0,0 1-1 0 0,1-1 1 0 0,-1 1 0 0 0,1-1-1 0 0,-1 1 1 0 0,1-1-1 0 0,-1 1 1 0 0,1-1-1 0 0,-1 1 1 0 0,1-1-1 0 0,-1 0 1 0 0,1 1 0 0 0,0-1-1 0 0,-1 0 1 0 0,1 1-1 0 0,0-1 1 0 0,-1 0-1 0 0,1 0 1 0 0,0 0-1 0 0,-1 0 1 0 0,1 0 0 0 0,0 0-1 0 0,-1 0 1 0 0,1 0-1 0 0,0 0 1 0 0,-1 0-1 0 0,1 0 1 0 0,0 0-1 0 0,-1 0 1 0 0,1 0-1 0 0,0 0 1 0 0,-1-1 0 0 0,1 1-1 0 0,0 0 1 0 0,-1-1-1 0 0,1 1 1 0 0,-1 0-1 0 0,1-1 1 0 0,-1 1-1 0 0,1-1 1 0 0,-1 1 0 0 0,1-1-1 0 0,-1 1 1 0 0,1-1-1 0 0,-1 1 1 0 0,1-1-1 0 0,-1 1 1 0 0,0-1-1 0 0,1 0 1 0 0,-1 1 0 0 0,0-1-1 0 0,0 0 1 0 0,0 1-1 0 0,1-1 1 0 0,-1 0-1 0 0,0 1 1 0 0,0-1-33 0 0,0 26 96 0 0,2 0-1 0 0,0 0 1 0 0,2 0 0 0 0,1-1 0 0 0,1 1 0 0 0,1-1-1 0 0,9 22-94 0 0,15 27-1572 0 0,-19-50 312 0 0</inkml:trace>
  <inkml:trace contextRef="#ctx0" brushRef="#br1" timeOffset="105270.319">7426 765 5063 0 0,'0'0'164'0'0,"0"0"0"0"0,0 0-1 0 0,0 0 1 0 0,1 0 0 0 0,-1 0 0 0 0,0 1-1 0 0,0-1 1 0 0,1 0 0 0 0,-1 0-1 0 0,0 0 1 0 0,0 0 0 0 0,1 0-1 0 0,-1 0 1 0 0,0 0 0 0 0,0 0-1 0 0,1 0 1 0 0,-1 0 0 0 0,0 0-1 0 0,0 0 1 0 0,1 0 0 0 0,-1 0-1 0 0,0 0 1 0 0,0 0 0 0 0,1 0-1 0 0,-1 0 1 0 0,0 0 0 0 0,0-1-1 0 0,1 1 1 0 0,-1 0 0 0 0,0 0 0 0 0,0 0-1 0 0,0 0 1 0 0,1 0 0 0 0,-1-1-1 0 0,0 1 1 0 0,0 0 0 0 0,0 0-1 0 0,0 0 1 0 0,1-1 0 0 0,-1 1-1 0 0,0 0 1 0 0,0 0-164 0 0,108 168 7476 0 0,-107-167-7435 0 0,0 0 1 0 0,-1-1-1 0 0,1 1 1 0 0,0 0-1 0 0,0-1 1 0 0,0 1-1 0 0,-1 0 1 0 0,1-1 0 0 0,0 1-1 0 0,0-1 1 0 0,0 1-1 0 0,0-1 1 0 0,0 0-1 0 0,0 1 1 0 0,0-1-1 0 0,0 0 1 0 0,0 0-1 0 0,0 0 1 0 0,0 0-1 0 0,0 1 1 0 0,0-1-1 0 0,0-1 1 0 0,0 1-1 0 0,0 0 1 0 0,0 0-1 0 0,0 0 1 0 0,0 0-1 0 0,0-1 1 0 0,0 1-1 0 0,0-1 1 0 0,0 1-1 0 0,0 0 1 0 0,-1-1-1 0 0,1 0 1 0 0,0 1-1 0 0,0-1 1 0 0,0 1-1 0 0,-1-1 1 0 0,1 0-1 0 0,0 0 1 0 0,0 1-1 0 0,-1-1 1 0 0,1 0 0 0 0,-1 0-1 0 0,1 0 1 0 0,-1 0-1 0 0,1 0 1 0 0,-1 0-42 0 0,25-48 811 0 0,-24 47-803 0 0,18-55 148 0 0,-2 0 1 0 0,-3-1-1 0 0,2-31-156 0 0,-15 89-67 0 0,-1 0 1 0 0,0 1-1 0 0,0-1 0 0 0,1 0 1 0 0,-1 0-1 0 0,0 1 0 0 0,0-1 1 0 0,1 0-1 0 0,-1 0 0 0 0,0 0 1 0 0,1 0-1 0 0,-1 0 0 0 0,0 0 1 0 0,1 1-1 0 0,-1-1 0 0 0,0 0 1 0 0,1 0-1 0 0,-1 0 0 0 0,0 0 1 0 0,1 0-1 0 0,-1 0 1 0 0,0 0-1 0 0,1 0 0 0 0,-1-1 1 0 0,0 1-1 0 0,1 0 0 0 0,-1 0 1 0 0,0 0-1 0 0,1 0 0 0 0,-1 0 1 0 0,0 0-1 0 0,0-1 0 0 0,1 1 1 0 0,-1 0-1 0 0,0 0 0 0 0,1 0 1 0 0,-1-1-1 0 0,0 1 0 0 0,0 0 1 0 0,0 0-1 0 0,1-1 0 0 0,-1 1 1 0 0,0 0-1 0 0,0-1 0 0 0,0 1 1 0 0,0 0-1 0 0,1 0 0 0 0,-1-1 1 0 0,0 1-1 0 0,0 0 0 0 0,0-1 67 0 0,1 7-1624 0 0</inkml:trace>
  <inkml:trace contextRef="#ctx0" brushRef="#br1" timeOffset="105617.756">7722 949 1375 0 0,'24'-19'4028'0'0,"-14"14"-3395"0"0,0 1 0 0 0,0-1 0 0 0,0 2 0 0 0,1 0 0 0 0,0 0 1 0 0,0 1-1 0 0,0 0 0 0 0,0 1 0 0 0,0 0 0 0 0,0 1 0 0 0,0 0 0 0 0,0 1 0 0 0,2 0-633 0 0,-10-1 51 0 0,0 1 0 0 0,-1-1 0 0 0,1 1-1 0 0,0 0 1 0 0,-1 0 0 0 0,1 0 0 0 0,0 0 0 0 0,-1 0 0 0 0,0 0 0 0 0,1 1 0 0 0,-1-1 0 0 0,0 1 0 0 0,1 0 0 0 0,-1-1 0 0 0,0 1 0 0 0,0 0 0 0 0,-1 0 0 0 0,1 1 0 0 0,0-1 0 0 0,-1 0 0 0 0,1 0 0 0 0,-1 1 0 0 0,0-1 0 0 0,1 1 0 0 0,-1-1 0 0 0,-1 1 0 0 0,1 0 0 0 0,0-1 0 0 0,-1 1-1 0 0,1 0 1 0 0,-1 0 0 0 0,0-1 0 0 0,0 1 0 0 0,0 0 0 0 0,0 0 0 0 0,0-1 0 0 0,0 1 0 0 0,-1 0 0 0 0,0 0 0 0 0,1-1 0 0 0,-1 1 0 0 0,0 0 0 0 0,0-1 0 0 0,-1 1 0 0 0,0 0-51 0 0,-77 144 2837 0 0,78-147-2773 0 0,1 1-1 0 0,0 0 1 0 0,0 0 0 0 0,0 0-1 0 0,0 0 1 0 0,0 0-1 0 0,0 0 1 0 0,0 0-1 0 0,0 0 1 0 0,0 0 0 0 0,0 0-1 0 0,0 0 1 0 0,0-1-1 0 0,1 1 1 0 0,-1 0-1 0 0,0 0 1 0 0,1 0 0 0 0,-1 0-1 0 0,1 0 1 0 0,-1-1-1 0 0,1 1 1 0 0,-1 0 0 0 0,1 0-1 0 0,-1-1 1 0 0,1 1-1 0 0,0 0 1 0 0,0-1-1 0 0,-1 1 1 0 0,1-1 0 0 0,0 1-1 0 0,0-1 1 0 0,-1 1-1 0 0,1-1 1 0 0,0 0 0 0 0,0 1-1 0 0,0-1 1 0 0,0 0-1 0 0,0 0 1 0 0,0 1-1 0 0,0-1 1 0 0,0 0 0 0 0,-1 0-1 0 0,1 0 1 0 0,1 0-64 0 0,45-2 812 0 0,-43 1-763 0 0,184-23-964 0 0,-173 24-6785 0 0</inkml:trace>
  <inkml:trace contextRef="#ctx0" brushRef="#br1" timeOffset="106900.361">80 1322 3679 0 0,'34'-74'7976'0'0,"-20"64"-1853"0"0,-10 34-4118 0 0,-4 89-402 0 0,6-1-1 0 0,11 49-1602 0 0,-9-102 73 0 0,5 31 113 0 0,4 0 1 0 0,15 43-187 0 0,-31-131-46 0 0,0 1 1 0 0,-1 0-1 0 0,1 0 1 0 0,-1-1-1 0 0,1 1 1 0 0,-1 0-1 0 0,0 0 1 0 0,0 0-1 0 0,0-1 1 0 0,-1 1-1 0 0,1 0 1 0 0,-1 0-1 0 0,1-1 1 0 0,-1 1-1 0 0,0 0 0 0 0,0-1 1 0 0,0 1-1 0 0,0 0 1 0 0,-1-1 45 0 0,1 0-361 0 0,-1 0 0 0 0,1 0 0 0 0,-1-1 0 0 0,0 1 0 0 0,1 0 0 0 0,-1-1 0 0 0,0 1 1 0 0,0-1-1 0 0,0 0 0 0 0,0 0 0 0 0,0 0 0 0 0,0 0 0 0 0,-1 0 0 0 0,1 0 0 0 0,0 0 0 0 0,0-1 0 0 0,-1 1 0 0 0,1-1 0 0 0,-1 0 0 0 0,1 0 1 0 0,0 0-1 0 0,-2 0 361 0 0,-7 0-5526 0 0</inkml:trace>
  <inkml:trace contextRef="#ctx0" brushRef="#br1" timeOffset="107201.481">8 1977 1375 0 0,'-7'-39'1878'0'0,"22"4"4154"0"0,-1 62-1019 0 0,0 29-2481 0 0,-11-34-2005 0 0,2 0-1 0 0,1 0 0 0 0,1-1 1 0 0,1 1-1 0 0,0-1 0 0 0,2-1 1 0 0,0 0-1 0 0,1 0 0 0 0,9 9-526 0 0,-17-25 56 0 0,0 0-1 0 0,1-1 1 0 0,0 1 0 0 0,0-1-1 0 0,0 0 1 0 0,0 0 0 0 0,1-1-1 0 0,-1 1 1 0 0,1-1 0 0 0,0 0-1 0 0,-1 0 1 0 0,1 0 0 0 0,0-1-1 0 0,0 0 1 0 0,0 0 0 0 0,0 0-1 0 0,0 0 1 0 0,0-1 0 0 0,1 0-1 0 0,-1 0 1 0 0,0 0 0 0 0,0-1-1 0 0,0 0 1 0 0,0 0 0 0 0,0 0-1 0 0,0-1 1 0 0,0 1 0 0 0,-1-1-1 0 0,1 0 1 0 0,0 0 0 0 0,-1-1-1 0 0,1 0 1 0 0,-1 1-1 0 0,0-1 1 0 0,2-3-56 0 0,36-28 111 0 0,-2-1-1 0 0,-1-3 0 0 0,-2-1 1 0 0,2-7-111 0 0,11-9 50 0 0,-30 29-355 0 0,-43 35-3611 0 0,13-3-3311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43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57 6911 0 0,'-11'-9'1129'0'0,"10"8"-931"0"0,1 1 0 0 0,0-1 1 0 0,0 0-1 0 0,0 1 0 0 0,0-1 0 0 0,0 0 0 0 0,-1 1 0 0 0,1-1 1 0 0,0 0-1 0 0,1 1 0 0 0,-1-1 0 0 0,0 0 0 0 0,0 1 0 0 0,0-1 1 0 0,0 0-1 0 0,0 1 0 0 0,1-1 0 0 0,-1 1 0 0 0,0-1 0 0 0,1 0 0 0 0,-1 1 1 0 0,0-1-1 0 0,1 1 0 0 0,-1-1 0 0 0,1 1 0 0 0,-1-1 0 0 0,0 1 1 0 0,1-1-1 0 0,-1 1 0 0 0,1-1 0 0 0,0 1 0 0 0,-1 0 0 0 0,1-1 0 0 0,-1 1 1 0 0,1 0-1 0 0,0 0 0 0 0,-1-1 0 0 0,1 1 0 0 0,0 0 0 0 0,-1 0 1 0 0,1 0-199 0 0,8-3 560 0 0,-1 0 0 0 0,0 1 1 0 0,1 0-1 0 0,0 1 1 0 0,0 0-1 0 0,-1 1 1 0 0,1-1-1 0 0,0 1 1 0 0,0 1-1 0 0,7 1-560 0 0,21 0 638 0 0,549-19 1571 0 0,-521 16-2073 0 0,1 2 0 0 0,-1 3-1 0 0,16 5-135 0 0,-65-7 0 0 0,-9 0 0 0 0,0 0 0 0 0,0-1 0 0 0,1 0 0 0 0,-1-1 0 0 0,1 1 0 0 0,-1-1 0 0 0,1-1 0 0 0,-1 0 0 0 0,7-1 0 0 0,-2-10-2124 0 0,-24 6-3513 0 0,3 8-1794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44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8287 0 0,'12'-15'8014'0'0,"23"6"-4977"0"0,-33 9-2729 0 0,97-4 2713 0 0,-81 9-3543 0 0,-12 0-5700 0 0,-5-2-630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44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11519 0 0,'2'1'1024'0'0,"0"-1"-824"0"0,1 2-200 0 0,0-2 0 0 0,-1 1 768 0 0,1-2 120 0 0,4 1 16 0 0,5-2 8 0 0,4 1-16 0 0,3-3-8 0 0,2-1 0 0 0,-1-2 0 0 0,0 0-784 0 0,1-1-104 0 0,-1 0-120 0 0,0 0 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3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12439 0 0,'-2'3'74'0'0,"2"10"6702"0"0,1-13-6019 0 0,-1 0-21 0 0,4 1-77 0 0,101 42 18 0 0,-56-32-5094 0 0,-40-9-2109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46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2303 0 0,'0'1'54'0'0,"1"-1"-1"0"0,-1 0 1 0 0,0 0-1 0 0,0 0 1 0 0,0 0-1 0 0,1 0 1 0 0,-1 0-1 0 0,0 0 0 0 0,0 0 1 0 0,1 0-1 0 0,-1 0 1 0 0,0 0-1 0 0,0 0 1 0 0,0 0-1 0 0,1 0 1 0 0,-1 0-1 0 0,0 0 0 0 0,0 0 1 0 0,0 0-1 0 0,1-1 1 0 0,-1 1-1 0 0,0 0 1 0 0,0 0-1 0 0,0 0 0 0 0,1 0 1 0 0,-1 0-1 0 0,0 0 1 0 0,0-1-1 0 0,0 1 1 0 0,0 0-1 0 0,1 0 1 0 0,-1 0-1 0 0,0-1 0 0 0,0 1 1 0 0,0 0-1 0 0,0 0 1 0 0,0 0-1 0 0,0-1 1 0 0,0 1-1 0 0,0 0 1 0 0,0 0-1 0 0,0 0 0 0 0,0-1 1 0 0,0 1-1 0 0,0 0 1 0 0,0 0-1 0 0,0-1 1 0 0,0 1-1 0 0,0 0 0 0 0,0 0 1 0 0,0 0-1 0 0,0-1 1 0 0,0 1-1 0 0,0 0 1 0 0,0 0-1 0 0,0 0 1 0 0,0-1-1 0 0,0 1 0 0 0,0 0 1 0 0,-1 0-1 0 0,1 0 1 0 0,0-1-54 0 0,1 1 1180 0 0,-1 0 292 0 0,4-1 126 0 0,69-5 6869 0 0,46 17-4002 0 0,-40-3-3722 0 0,60-4 1 0 0,0-7 1 0 0,87-14-745 0 0,-141 15 232 0 0,-132 18-1777 0 0,33-11-4236 0 0,-1 1-1933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47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0 175 8751 0 0,'1'0'110'0'0,"0"-1"0"0"0,-1 1 0 0 0,1-1 1 0 0,0 1-1 0 0,0 0 0 0 0,-1-1 0 0 0,1 1 0 0 0,0 0 0 0 0,0 0 0 0 0,0 0 0 0 0,-1 0 0 0 0,1 0 0 0 0,0 0 0 0 0,0 0 0 0 0,0 0 0 0 0,0 0 0 0 0,-1 0 0 0 0,1 0 0 0 0,0 0 0 0 0,0 1 0 0 0,0-1 0 0 0,-1 0 0 0 0,1 0 0 0 0,0 1 0 0 0,0-1 0 0 0,-1 1 0 0 0,1-1 0 0 0,0 1 0 0 0,-1-1 0 0 0,1 1 1 0 0,0-1-1 0 0,-1 1 0 0 0,1 0 0 0 0,-1-1 0 0 0,1 1 0 0 0,-1 0 0 0 0,1-1 0 0 0,-1 1 0 0 0,0 0 0 0 0,1 0 0 0 0,-1-1 0 0 0,0 1 0 0 0,1 0 0 0 0,-1 0 0 0 0,0 0 0 0 0,0-1 0 0 0,0 1 0 0 0,0 0 0 0 0,0 0 0 0 0,0 0 0 0 0,0 0-110 0 0,38 184 7011 0 0,-18-62-5495 0 0,-9-68-1259 0 0,-4-80 251 0 0,21-171 99 0 0,-22 170-573 0 0,0 0 0 0 0,2 1 0 0 0,1-1 0 0 0,0 1 0 0 0,2 1 1 0 0,1 0-1 0 0,1 1 0 0 0,1 0 0 0 0,1 1 0 0 0,14-16-34 0 0,-25 34 0 0 0,1-1 0 0 0,-1 1-1 0 0,1-1 1 0 0,0 1 0 0 0,0 1 0 0 0,0-1-1 0 0,1 1 1 0 0,-1 0 0 0 0,1 0 0 0 0,0 0 0 0 0,0 1-1 0 0,0 0 1 0 0,0 0 0 0 0,0 0 0 0 0,0 1-1 0 0,1 0 1 0 0,-1 0 0 0 0,0 1 0 0 0,1 0-1 0 0,-1 0 1 0 0,0 0 0 0 0,1 1 0 0 0,-1 0-1 0 0,0 0 1 0 0,0 0 0 0 0,1 1 0 0 0,-1 0-1 0 0,2 2 1 0 0,11 26-1394 0 0,-14-16 423 0 0</inkml:trace>
  <inkml:trace contextRef="#ctx0" brushRef="#br0" timeOffset="423.834">273 563 2759 0 0,'2'-9'6590'0'0,"47"-4"-3138"0"0,-6 3-783 0 0,-33 6-2096 0 0,-1 1 0 0 0,1 1 1 0 0,0 0-1 0 0,0 0 0 0 0,0 1 0 0 0,0 1 0 0 0,0-1 1 0 0,0 1-1 0 0,1 1 0 0 0,-1 0 0 0 0,0 1 0 0 0,2 0-573 0 0,-11-2 4 0 0,0 1-1 0 0,1-1 1 0 0,-1 1-1 0 0,0-1 1 0 0,0 1-1 0 0,1-1 1 0 0,-1 1-1 0 0,0 0 0 0 0,0 0 1 0 0,0 0-1 0 0,0-1 1 0 0,0 1-1 0 0,0 0 1 0 0,0 0-1 0 0,0 0 1 0 0,0 1-1 0 0,-1-1 0 0 0,1 0 1 0 0,0 0-1 0 0,-1 0 1 0 0,1 1-1 0 0,-1-1 1 0 0,1 0-1 0 0,-1 0 0 0 0,1 1 1 0 0,-1-1-1 0 0,0 0 1 0 0,0 1-1 0 0,0-1 1 0 0,0 0-1 0 0,0 1 1 0 0,0-1-1 0 0,0 1 0 0 0,0-1 1 0 0,0 0-1 0 0,-1 1 1 0 0,1-1-1 0 0,0 0 1 0 0,-1 0-1 0 0,0 1 1 0 0,0 0-5 0 0,-32 48 23 0 0,33-50-22 0 0,-6 13 314 0 0,22-20-85 0 0,-6-10-944 0 0,-6 7-1123 0 0,-3 6-2169 0 0,-1 2 2248 0 0</inkml:trace>
  <inkml:trace contextRef="#ctx0" brushRef="#br0" timeOffset="1007.386">424 580 919 0 0,'-12'3'14242'0'0,"0"6"-12093"0"0,8 6 2185 0 0,32-13-3014 0 0,-9-9-1220 0 0,0 0 0 0 0,0-1 0 0 0,0-1-1 0 0,-1-1 1 0 0,0-1 0 0 0,5-4-100 0 0,62-34 321 0 0,-85 48-312 0 0,1 1 0 0 0,-1-1-1 0 0,1 1 1 0 0,-1 0 0 0 0,1-1-1 0 0,-1 1 1 0 0,1 0 0 0 0,-1 0-1 0 0,1-1 1 0 0,0 1 0 0 0,-1 0-1 0 0,1 0 1 0 0,-1 0 0 0 0,1-1-1 0 0,0 1 1 0 0,-1 0 0 0 0,1 0-1 0 0,-1 0 1 0 0,1 0 0 0 0,0 0-1 0 0,-1 0 1 0 0,1 1 0 0 0,0-1-1 0 0,-1 0 1 0 0,1 0 0 0 0,-1 0-1 0 0,1 1 1 0 0,-1-1 0 0 0,1 0-1 0 0,0 0 1 0 0,-1 1 0 0 0,1-1-1 0 0,-1 0 1 0 0,1 1 0 0 0,-1-1-1 0 0,0 1 1 0 0,1-1 0 0 0,-1 1-1 0 0,1-1 1 0 0,-1 1 0 0 0,0-1-1 0 0,1 1 1 0 0,-1-1 0 0 0,0 1-1 0 0,0-1 1 0 0,1 1 0 0 0,-1 0-1 0 0,0-1 1 0 0,0 1 0 0 0,0-1-1 0 0,0 1 1 0 0,0 0 0 0 0,0-1-1 0 0,0 1 1 0 0,0-1 0 0 0,0 1-1 0 0,0 0 1 0 0,0-1 0 0 0,0 1-1 0 0,0 0-8 0 0,-9 43 210 0 0,7-37-177 0 0,-6 18 41 0 0,1 2 0 0 0,2-1 0 0 0,1 0 0 0 0,1 1 0 0 0,1 0 0 0 0,1-1-1 0 0,2 6-73 0 0,-1-21 37 0 0,1 0 0 0 0,0 0 0 0 0,1-1 0 0 0,0 1 0 0 0,0 0 0 0 0,1-1 0 0 0,1 0 0 0 0,0 0-1 0 0,0 0 1 0 0,1 0 0 0 0,0 0 0 0 0,4 4-37 0 0,-8-13-33 0 0,-1-1 0 0 0,1 1 0 0 0,0-1 0 0 0,-1 1-1 0 0,1-1 1 0 0,0 0 0 0 0,-1 1 0 0 0,1-1 0 0 0,0 0 0 0 0,0 0 0 0 0,-1 0-1 0 0,1 0 1 0 0,0 1 0 0 0,0-1 0 0 0,0 0 0 0 0,-1 0 0 0 0,1 0 0 0 0,0-1-1 0 0,0 1 1 0 0,-1 0 0 0 0,1 0 0 0 0,0 0 0 0 0,0 0 0 0 0,-1-1 0 0 0,1 1-1 0 0,0 0 1 0 0,0-1 0 0 0,-1 1 0 0 0,1-1 0 0 0,-1 1 0 0 0,1-1 0 0 0,0 1 0 0 0,-1-1-1 0 0,1 1 1 0 0,-1-1 0 0 0,1 1 0 0 0,-1-1 0 0 0,1 0 0 0 0,-1 1 0 0 0,0-1-1 0 0,1 0 1 0 0,-1 1 0 0 0,0-1 0 0 0,1 0 0 0 0,-1 0 0 0 0,0 1 0 0 0,0-1-1 0 0,0 0 1 0 0,0 0 0 0 0,0 1 0 0 0,0-1 0 0 0,0 0 0 0 0,0 0 0 0 0,0 1-1 0 0,0-1 1 0 0,0 0 0 0 0,0 0 0 0 0,0 0 0 0 0,-1 1 0 0 0,1-1 0 0 0,0 0-1 0 0,-1 1 1 0 0,1-1 0 0 0,0 0 0 0 0,-1 1 0 0 0,1-1 0 0 0,-1 0 0 0 0,1 1-1 0 0,-1-1 34 0 0,-1-5-8393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45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10591 0 0,'25'37'4034'0'0,"-12"-2"-2170"0"0,-1 1 0 0 0,-2 0 0 0 0,-1 1 0 0 0,-1 6-1864 0 0,9 39 837 0 0,18 64-340 0 0,-35-145-480 0 0,1 0-1 0 0,-1-1 0 0 0,0 1 1 0 0,0 0-1 0 0,1-1 0 0 0,-1 1 1 0 0,0 0-1 0 0,1-1 0 0 0,-1 1 1 0 0,1-1-1 0 0,-1 1 1 0 0,1-1-1 0 0,-1 1 0 0 0,1-1 1 0 0,-1 1-1 0 0,1-1 0 0 0,-1 1 1 0 0,1-1-1 0 0,0 0 0 0 0,-1 1 1 0 0,1-1-1 0 0,0 0 1 0 0,-1 0-1 0 0,1 1 0 0 0,0-1 1 0 0,-1 0-1 0 0,1 0 0 0 0,0 0 1 0 0,0 0-1 0 0,-1 0 0 0 0,1 0 1 0 0,0 0-1 0 0,-1 0 1 0 0,1 0-1 0 0,0 0 0 0 0,0 0 1 0 0,-1-1-1 0 0,1 1 0 0 0,0 0 1 0 0,-1 0-1 0 0,1-1 0 0 0,-1 1 1 0 0,1 0-1 0 0,0-1 1 0 0,-1 1-1 0 0,1-1 0 0 0,-1 1 1 0 0,1-1-1 0 0,-1 1 0 0 0,1-1-16 0 0,29-31 125 0 0,-25 26-81 0 0,14-21 23 0 0,-1-1-1 0 0,-1 0 1 0 0,-2-2 0 0 0,0 1 0 0 0,0-10-67 0 0,-7 21 7 0 0,4-8 11 0 0,4-13 101 0 0,2 1 1 0 0,2 0 0 0 0,1 2-1 0 0,8-10-119 0 0,-37 75-1376 0 0,4-19 592 0 0</inkml:trace>
  <inkml:trace contextRef="#ctx0" brushRef="#br0" timeOffset="409.375">343 570 10591 0 0,'1'-1'210'0'0,"0"-1"0"0"0,0 0 0 0 0,0 0 0 0 0,0 1 0 0 0,0-1 0 0 0,0 0 0 0 0,1 1 0 0 0,-1-1 0 0 0,1 1 0 0 0,-1 0 0 0 0,1-1-1 0 0,-1 1 1 0 0,1 0 0 0 0,0 0 0 0 0,-1 0 0 0 0,1 0 0 0 0,0 0 0 0 0,0 0 0 0 0,0 1 0 0 0,1-2-210 0 0,12-5 688 0 0,127-93 5864 0 0,-142 100-6546 0 0,0-1 1 0 0,0 1 0 0 0,0-1-1 0 0,0 1 1 0 0,0 0 0 0 0,0-1-1 0 0,0 1 1 0 0,1 0-1 0 0,-1-1 1 0 0,0 1 0 0 0,0 0-1 0 0,0 0 1 0 0,0-1 0 0 0,1 1-1 0 0,-1 0 1 0 0,0-1-1 0 0,0 1 1 0 0,1 0 0 0 0,-1 0-1 0 0,0-1 1 0 0,1 1 0 0 0,-1 0-1 0 0,0 0 1 0 0,0 0-1 0 0,1 0 1 0 0,-1-1 0 0 0,0 1-1 0 0,1 0 1 0 0,-1 0 0 0 0,0 0-1 0 0,1 0 1 0 0,-1 0-1 0 0,1 0 1 0 0,-1 0 0 0 0,0 0-1 0 0,1 0 1 0 0,-1 0 0 0 0,0 0-1 0 0,1 0 1 0 0,-1 0-1 0 0,0 0 1 0 0,1 0 0 0 0,-1 0-1 0 0,0 1 1 0 0,1-1-1 0 0,-1 0 1 0 0,0 0 0 0 0,1 0-1 0 0,-1 0 1 0 0,0 1 0 0 0,0-1-1 0 0,1 0 1 0 0,-1 0-1 0 0,0 1 1 0 0,0-1 0 0 0,1 0-1 0 0,-1 1 1 0 0,0-1 0 0 0,0 0-1 0 0,0 0 1 0 0,0 1-1 0 0,1-1 1 0 0,-1 0 0 0 0,0 1-1 0 0,0-1 1 0 0,0 0 0 0 0,0 1-1 0 0,0-1-6 0 0,-12 27 441 0 0,4-13-339 0 0,2 2-633 0 0,1 0 0 0 0,1 1 0 0 0,0-1 0 0 0,1 1 0 0 0,1 0 0 0 0,1 0 0 0 0,0 0 1 0 0,1 0-1 0 0,1 6 531 0 0,-1-14-6742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43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6447 0 0,'0'0'162'0'0,"0"0"-1"0"0,0 0 0 0 0,0 0 0 0 0,0 0 0 0 0,0 1 0 0 0,1-1 0 0 0,-1 0 0 0 0,0 0 1 0 0,0 0-1 0 0,0 0 0 0 0,1 0 0 0 0,-1 1 0 0 0,0-1 0 0 0,0 0 0 0 0,0 0 1 0 0,1 0-1 0 0,-1 0 0 0 0,0 0 0 0 0,0 0 0 0 0,0 0 0 0 0,1 0 0 0 0,-1 0 1 0 0,0 0-1 0 0,0 0 0 0 0,1 0 0 0 0,-1 0 0 0 0,0 0 0 0 0,0 0 0 0 0,0 0 1 0 0,1 0-1 0 0,-1 0 0 0 0,0 0 0 0 0,0 0 0 0 0,0-1 0 0 0,1 1 0 0 0,-1 0 0 0 0,0 0 1 0 0,0 0-1 0 0,0 0 0 0 0,0 0 0 0 0,1 0 0 0 0,-1-1 0 0 0,0 1 0 0 0,0 0 1 0 0,0 0-1 0 0,0 0 0 0 0,0-1 0 0 0,0 1 0 0 0,1 0 0 0 0,-1 0 0 0 0,0 0 1 0 0,0-1-1 0 0,0 1 0 0 0,0 0 0 0 0,0 0-161 0 0,40 185 6450 0 0,-19-73-5192 0 0,16 18-756 0 0,-37-130-494 0 0,0-1-1 0 0,0 1 0 0 0,0 0 0 0 0,0 0 1 0 0,1 0-1 0 0,-1 0 0 0 0,0-1 0 0 0,0 1 0 0 0,0 0 1 0 0,1 0-1 0 0,-1 0 0 0 0,0 0 0 0 0,0 0 0 0 0,0 0 1 0 0,1 0-1 0 0,-1-1 0 0 0,0 1 0 0 0,0 0 1 0 0,0 0-1 0 0,1 0 0 0 0,-1 0 0 0 0,0 0 0 0 0,0 0 1 0 0,1 0-1 0 0,-1 0 0 0 0,0 0 0 0 0,0 0 0 0 0,1 0 1 0 0,-1 0-1 0 0,0 1 0 0 0,0-1 0 0 0,0 0 0 0 0,1 0 1 0 0,-1 0-1 0 0,0 0 0 0 0,0 0 0 0 0,0 0 1 0 0,1 0-1 0 0,-1 1 0 0 0,0-1 0 0 0,0 0 0 0 0,0 0 1 0 0,0 0-1 0 0,1 0 0 0 0,-1 1 0 0 0,0-1 0 0 0,0 0 1 0 0,0 0-1 0 0,0 0 0 0 0,0 1 0 0 0,0-1-7 0 0,4-30 170 0 0,-3 21-125 0 0,5-45 70 0 0,25-122 142 0 0,-27 164-242 0 0,0 1 1 0 0,0-1-1 0 0,1 1 1 0 0,1 0-1 0 0,0 1 1 0 0,1-1-1 0 0,-1 1 1 0 0,2 1-1 0 0,0-1 1 0 0,0 1-1 0 0,0 1 1 0 0,1-1-1 0 0,6-3-15 0 0,-6 5-22 0 0,-3 2 9 0 0,-1 0 0 0 0,1 0 0 0 0,0 1 0 0 0,1 0 0 0 0,-1 0 1 0 0,1 0-1 0 0,0 1 0 0 0,-1 0 0 0 0,1 1 0 0 0,1-1 0 0 0,-1 1 0 0 0,0 0 1 0 0,0 1-1 0 0,6-1 13 0 0,-12 2-53 0 0,0 1 1 0 0,0-1 0 0 0,0 0 0 0 0,1 0-1 0 0,-1 0 1 0 0,0 1 0 0 0,0-1-1 0 0,0 0 1 0 0,0 1 0 0 0,0-1-1 0 0,0 1 1 0 0,0-1 0 0 0,0 1 0 0 0,0 0-1 0 0,-1-1 1 0 0,1 1 0 0 0,0 0-1 0 0,0 0 1 0 0,0 0 0 0 0,-1-1 0 0 0,1 1-1 0 0,0 0 1 0 0,-1 0 0 0 0,1 0-1 0 0,-1 0 1 0 0,1 0 0 0 0,-1 0-1 0 0,0 0 1 0 0,1 0 0 0 0,-1 1 0 0 0,0 0 51 0 0,2 8-884 0 0</inkml:trace>
  <inkml:trace contextRef="#ctx0" brushRef="#br0" timeOffset="397.587">342 343 8751 0 0,'33'0'4931'0'0,"-18"2"-3770"0"0,-8-2-864 0 0,0 0-1 0 0,0 1 1 0 0,0 0 0 0 0,0 0-1 0 0,0 0 1 0 0,0 1-1 0 0,-1 0 1 0 0,1 1-1 0 0,0-1 1 0 0,-1 1-1 0 0,0 0 1 0 0,0 1 0 0 0,0-1-1 0 0,0 1 1 0 0,0 1-1 0 0,-1-1 1 0 0,1 1-1 0 0,-1 0 1 0 0,0 0 0 0 0,-1 0-1 0 0,2 3-296 0 0,-5-2 2 0 0,0 0 1 0 0,-1 0-1 0 0,0 0 0 0 0,-1 0 1 0 0,1 0-1 0 0,-1-1 0 0 0,0 1 0 0 0,-1 0 1 0 0,1-1-1 0 0,-1 1 0 0 0,0 0 0 0 0,0-1 1 0 0,-1 0-1 0 0,0 0 0 0 0,0 0 0 0 0,0 0 1 0 0,-4 4-3 0 0,-7 16 220 0 0,8-13-58 0 0,3-8-85 0 0,0 0 0 0 0,1 1-1 0 0,-1-1 1 0 0,1 1 0 0 0,0 0 0 0 0,0 0 0 0 0,0 0 0 0 0,1 0 0 0 0,0 0 0 0 0,0 0-1 0 0,0 0 1 0 0,0 0 0 0 0,1 1 0 0 0,0-1 0 0 0,0 0 0 0 0,0 0 0 0 0,1 0 0 0 0,0 1-1 0 0,0 2-76 0 0,3-6 10 0 0,-1 0-1 0 0,1 0 1 0 0,-1 0-1 0 0,1 0 1 0 0,0-1-1 0 0,-1 0 1 0 0,1 1-1 0 0,0-2 1 0 0,0 1-1 0 0,0 0 1 0 0,0-1-1 0 0,0 1 1 0 0,0-1-1 0 0,0 0 1 0 0,0 0-1 0 0,0-1 1 0 0,0 1-1 0 0,0-1 1 0 0,0 0-1 0 0,-1 0 1 0 0,1 0-1 0 0,0-1 1 0 0,0 0-1 0 0,-1 1 1 0 0,1-1-1 0 0,1-2-9 0 0,50-19-2701 0 0,-42 17-4710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41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4607 0 0,'29'-42'10632'0'0,"-18"45"-6501"0"0,5 15-2368 0 0,-9-4-1516 0 0,0 1 0 0 0,-1-1 1 0 0,-1 1-1 0 0,0 0 1 0 0,-1 1-1 0 0,0-1 0 0 0,-2 1 1 0 0,1 3-248 0 0,1 5 131 0 0,4 22 79 0 0,3 16 62 0 0,3 0-1 0 0,18 54-271 0 0,-30-112 1 0 0,-1 0 22 0 0,0 0 0 0 0,0-1 0 0 0,0 1 0 0 0,1 0 0 0 0,0 0 0 0 0,0-1 1 0 0,0 1-1 0 0,0-1 0 0 0,0 0 0 0 0,1 0 0 0 0,-1 0 0 0 0,1 0 0 0 0,0 0 0 0 0,0 0 0 0 0,2 1-23 0 0,-3-4 13 0 0,1-1 1 0 0,-1 0-1 0 0,0 0 0 0 0,0 0 1 0 0,0-1-1 0 0,0 1 0 0 0,0 0 0 0 0,0-1 1 0 0,0 1-1 0 0,-1-1 0 0 0,1 0 1 0 0,0 1-1 0 0,-1-1 0 0 0,1 0 1 0 0,-1 0-1 0 0,0 0 0 0 0,0 0 0 0 0,0 0 1 0 0,0-1-1 0 0,0 1 0 0 0,0 0 1 0 0,0 0-1 0 0,-1-1 0 0 0,1 0-13 0 0,2-4 17 0 0,74-180 100 0 0,-2 22 41 0 0,-54 99-105 0 0,-37 102-1032 0 0,12-23-1034 0 0,-2 1-5955 0 0</inkml:trace>
  <inkml:trace contextRef="#ctx0" brushRef="#br0" timeOffset="491.2">423 478 6911 0 0,'39'-19'9660'0'0,"-30"16"-9216"0"0,1 0-1 0 0,0 1 1 0 0,0 0-1 0 0,0 1 1 0 0,0 0-1 0 0,0 1 0 0 0,0 0 1 0 0,0 0-1 0 0,0 1 1 0 0,0 0-1 0 0,0 1 1 0 0,0 0-1 0 0,-1 1 1 0 0,1 0-1 0 0,5 2-443 0 0,-13-3-4 0 0,-1-1 0 0 0,1 0 0 0 0,0 1-1 0 0,-1 0 1 0 0,1-1 0 0 0,-1 1 0 0 0,1 0 0 0 0,-1 0-1 0 0,0-1 1 0 0,0 1 0 0 0,1 0 0 0 0,-2 0 0 0 0,1 0-1 0 0,0 1 1 0 0,0-1 0 0 0,-1 0 0 0 0,1 0 0 0 0,-1 0-1 0 0,1 1 1 0 0,-1-1 0 0 0,0 0 0 0 0,0 0 0 0 0,0 1 0 0 0,0-1-1 0 0,-1 0 1 0 0,1 0 0 0 0,-1 0 0 0 0,1 1 0 0 0,-1-1-1 0 0,0 0 1 0 0,0 2 4 0 0,-35 63-174 0 0,30-58 137 0 0,2-4 6 0 0,1 0 0 0 0,-1 0 0 0 0,1 0 1 0 0,0 0-1 0 0,0 0 0 0 0,1 1 0 0 0,-1-1 1 0 0,1 1-1 0 0,0 0 0 0 0,1 0 0 0 0,-1 3 31 0 0,3-7 9 0 0,0 0 0 0 0,0-1 0 0 0,0 1 0 0 0,0 0 1 0 0,1-1-1 0 0,-1 1 0 0 0,0-1 0 0 0,1 1 0 0 0,0-1 0 0 0,-1 0 0 0 0,1 0 0 0 0,0 0 0 0 0,-1 0 0 0 0,1 0 0 0 0,0 0 0 0 0,0 0 1 0 0,0 0-1 0 0,0-1 0 0 0,0 1 0 0 0,0-1 0 0 0,0 1 0 0 0,0-1 0 0 0,0 0 0 0 0,0 0 0 0 0,0 0 0 0 0,0 0 0 0 0,0 0 0 0 0,0-1 0 0 0,0 1 1 0 0,0 0-1 0 0,2-1-9 0 0,1 0 14 0 0,135-17-1992 0 0,-127 16-5532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0:18.4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244 38 455 0 0,'-1'-7'10475'0'0,"-2"5"-4097"0"0,-7 8-2393 0 0,-13 21-6469 0 0,20-24 3930 0 0,-45 56-799 0 0,-79 115 346 0 0,123-167-930 0 0,0 0 0 0 0,0 0 0 0 0,1 0-1 0 0,0 1 1 0 0,0-1 0 0 0,1 1 0 0 0,0 0 0 0 0,1 0-1 0 0,-1 8-62 0 0,3-15 10 0 0,0 1-1 0 0,0 0 0 0 0,1-1 0 0 0,-1 1 0 0 0,0-1 0 0 0,1 0 0 0 0,0 1 0 0 0,-1-1 0 0 0,1 0 0 0 0,0 0 0 0 0,-1 0 0 0 0,1 0 0 0 0,0 0 0 0 0,0-1 0 0 0,0 1 0 0 0,0-1 0 0 0,0 1 0 0 0,0-1 0 0 0,0 1 0 0 0,0-1 1 0 0,0 0-1 0 0,0 0 0 0 0,0 0 0 0 0,0 0 0 0 0,0-1 0 0 0,0 1 0 0 0,0 0 0 0 0,0-1 0 0 0,0 1 0 0 0,0-1 0 0 0,0 0 0 0 0,0 0 0 0 0,0 0 0 0 0,-1 0 0 0 0,1 0 0 0 0,0 0-9 0 0,2 0 21 0 0,-2 0-20 0 0,13-4 20 0 0,1 0-1 0 0,0 1 1 0 0,0 1 0 0 0,0 0-1 0 0,1 2 1 0 0,-1-1-1 0 0,1 2 1 0 0,-1 0-1 0 0,0 1 1 0 0,1 1 0 0 0,-1 0-1 0 0,2 2-20 0 0,-10-2 0 0 0,-1 0 0 0 0,1-1 0 0 0,0 0 0 0 0,0 0 0 0 0,0 0 0 0 0,-1-1 0 0 0,1-1 0 0 0,0 1 0 0 0,0-1 0 0 0,0-1 0 0 0,-1 1 0 0 0,1-1 0 0 0,0 0 0 0 0,-1-1 0 0 0,0 0 0 0 0,1 0 0 0 0,-1-1 0 0 0,-1 0 0 0 0,1 0 0 0 0,0 0 0 0 0,-1-1 0 0 0,0 0 0 0 0,0 0 0 0 0,0-1 0 0 0,-1 0 0 0 0,0 0 0 0 0,0 0 0 0 0,-1 0 0 0 0,1-1 0 0 0,-1 0 0 0 0,-3 5 0 0 0,0 0 0 0 0,0 0 0 0 0,0 0 0 0 0,0 0 0 0 0,-1 0 0 0 0,1-1 0 0 0,-1 1 0 0 0,1 0 0 0 0,-1 0 0 0 0,0-1 0 0 0,0 1 0 0 0,0 0 0 0 0,0-1 0 0 0,0 1 0 0 0,-1 0 0 0 0,1 0 0 0 0,-1-1 0 0 0,1 1 0 0 0,-1 0 0 0 0,0 0 0 0 0,0 0 0 0 0,0 0 0 0 0,0 0 0 0 0,0 0 0 0 0,0 0 0 0 0,-1 0 0 0 0,1 0 0 0 0,-1 0 0 0 0,1 1 0 0 0,-1-1 0 0 0,0 0 0 0 0,-63-43 0 0 0,56 40 0 0 0,-18-10 93 0 0,0-2-1 0 0,1 0 0 0 0,0-1 1 0 0,2-2-1 0 0,0 0 1 0 0,-18-22-93 0 0,33 29 71 0 0,0 1-22 0 0,13 23-83 0 0,11 20-2039 0 0,-8-16-5695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6:3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78 919 0 0,'31'-77'8320'0'0,"-44"171"27"0"0,13 63-7100 0 0,1-106-441 0 0,-1-44-764 0 0,2 235 3235 0 0,-13 43-3277 0 0,5-188 577 0 0,3-122-828 0 0,1 0-1 0 0,2 0 1 0 0,0 0-1 0 0,1 0 1 0 0,2-1-1 0 0,5-21 252 0 0,4-57-2427 0 0,-11-66-777 0 0,3-39 520 0 0,20 71 5358 0 0,-24 136-2468 0 0,1-1 1 0 0,-1 0 0 0 0,1 0 0 0 0,0 0 0 0 0,0 0 0 0 0,0 1 0 0 0,0-1 0 0 0,0 0 0 0 0,0 1-1 0 0,1-1 1 0 0,0 1 0 0 0,-1-1 0 0 0,1 1 0 0 0,0 0 0 0 0,0 0 0 0 0,0 0 0 0 0,0 0 0 0 0,1 0-1 0 0,-1 0 1 0 0,1 1 0 0 0,-1-1 0 0 0,1 1 0 0 0,-1-1 0 0 0,1 1 0 0 0,0 0 0 0 0,-1 0 0 0 0,1 0-1 0 0,0 1 1 0 0,0-1 0 0 0,1 0-207 0 0,42 4 368 0 0,0 2 0 0 0,-1 2-1 0 0,30 9-367 0 0,-12-3-55 0 0,-55-12-343 0 0,29 6 19 0 0,-13-2-6349 0 0,-11-2-215 0 0</inkml:trace>
  <inkml:trace contextRef="#ctx0" brushRef="#br0" timeOffset="267.799">39 533 8287 0 0,'-1'1'189'0'0,"0"-1"0"0"0,0 1-1 0 0,0 0 1 0 0,0 0-1 0 0,1 0 1 0 0,-1-1 0 0 0,0 1-1 0 0,1 0 1 0 0,-1 0-1 0 0,1 0 1 0 0,-1 0 0 0 0,1 0-1 0 0,-1 0 1 0 0,1 0-1 0 0,0 0 1 0 0,-1 0 0 0 0,1 1-1 0 0,0-1 1 0 0,0 0-1 0 0,0 0 1 0 0,0 0 0 0 0,0 0-1 0 0,0 0 1 0 0,0 0-1 0 0,0 0 1 0 0,0 1 0 0 0,1-1-1 0 0,-1 0 1 0 0,0 0-1 0 0,1 0 1 0 0,-1 0 0 0 0,1 0-1 0 0,-1 0 1 0 0,1 0 0 0 0,-1 0-1 0 0,1 0 1 0 0,0 0-1 0 0,-1-1 1 0 0,1 1 0 0 0,0 0-1 0 0,0 0 1 0 0,0-1-1 0 0,0 1 1 0 0,0 0-189 0 0,8 2 582 0 0,-1 0-1 0 0,1-1 1 0 0,0 0-1 0 0,0-1 1 0 0,0 0 0 0 0,0 0-1 0 0,0 0 1 0 0,0-2 0 0 0,5 1-582 0 0,82-17 761 0 0,7 0-3005 0 0,-88 17 929 0 0</inkml:trace>
  <inkml:trace contextRef="#ctx0" brushRef="#br0" timeOffset="-190553.703">326 1036 6911 0 0,'1'-3'284'0'0,"0"1"-1"0"0,-1-1 0 0 0,1 1 1 0 0,1-1-1 0 0,-1 1 0 0 0,0-1 1 0 0,1 1-1 0 0,-1 0 0 0 0,1-1 1 0 0,0 1-1 0 0,0 0 0 0 0,-1 0 1 0 0,1 0-1 0 0,1 1 0 0 0,-1-1 1 0 0,0 0-1 0 0,0 1 0 0 0,1-1 1 0 0,-1 1-1 0 0,1 0 0 0 0,-1 0 1 0 0,1 0-1 0 0,-1 0 0 0 0,3 0-283 0 0,1-2 368 0 0,1 0-1 0 0,0 1 0 0 0,0 0 1 0 0,0 1-1 0 0,0-1 0 0 0,0 1 1 0 0,1 0-1 0 0,-1 1 0 0 0,0 0 0 0 0,3 0-367 0 0,-7 0 91 0 0,-1 1-1 0 0,1-1 1 0 0,-1 0-1 0 0,1 0 0 0 0,-1 1 1 0 0,0 0-1 0 0,1-1 0 0 0,-1 1 1 0 0,0 0-1 0 0,0 0 1 0 0,1 0-1 0 0,-1 1 0 0 0,0-1 1 0 0,0 0-1 0 0,0 1 0 0 0,0-1 1 0 0,-1 1-1 0 0,1 0 1 0 0,0 0-1 0 0,-1 0 0 0 0,1-1 1 0 0,-1 1-1 0 0,1 1 0 0 0,-1-1 1 0 0,0 0-1 0 0,0 0 1 0 0,0 0-1 0 0,0 1 0 0 0,-1-1 1 0 0,1 0-1 0 0,0 1 0 0 0,-1 0-89 0 0,-1 5 4 0 0,0 1 0 0 0,0-1 0 0 0,-1 0 0 0 0,-1 1 0 0 0,1-1 0 0 0,-1 0 0 0 0,0 0 0 0 0,-1-1 0 0 0,0 1 0 0 0,0-1 0 0 0,-1 0 0 0 0,0 0 0 0 0,0 0 1 0 0,-1-1-1 0 0,1 1 0 0 0,-2-2 0 0 0,0 3-5 0 0,-7 7-108 0 0,-51 56-198 0 0,42-49 452 0 0,2 2-1 0 0,0 1 1 0 0,1 0 0 0 0,1 1 0 0 0,2 1-1 0 0,-2 7-145 0 0,17-32 74 0 0,0 1 0 0 0,0-1 0 0 0,1 1 0 0 0,0 0 0 0 0,-1 0 0 0 0,1 0 0 0 0,0-1 0 0 0,0 1 0 0 0,0 0 0 0 0,1 1 0 0 0,-1-1 0 0 0,1 0 0 0 0,0 0 0 0 0,0 0 0 0 0,0 0 0 0 0,0 0 0 0 0,0 0 0 0 0,1 0 0 0 0,-1 0 0 0 0,1 0 0 0 0,0 0 0 0 0,0 0 0 0 0,0 0 0 0 0,0 0 0 0 0,0 0 0 0 0,1 0 0 0 0,0-1 0 0 0,-1 1 0 0 0,1 0 0 0 0,0-1 0 0 0,0 0 0 0 0,0 1-74 0 0,9 1 91 0 0,0-1 1 0 0,-1 0-1 0 0,1-1 0 0 0,0 0 0 0 0,1 0 0 0 0,-1-1 1 0 0,0 0-1 0 0,0-1 0 0 0,1-1 0 0 0,-1 0 0 0 0,2-1-91 0 0,-1 2 64 0 0,180-19 261 0 0,-172 19-1966 0 0,-4 3-6566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8:2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5527 0 0,'-7'28'4216'0'0,"7"-5"-3241"0"0,0 1-1 0 0,1-1 1 0 0,2 1-1 0 0,0-1 1 0 0,2 0-1 0 0,0 0 1 0 0,1-1-1 0 0,4 7-974 0 0,8 33 1548 0 0,35 147 1796 0 0,-32-170-2688 0 0,-5-58-129 0 0,-8-4-430 0 0,-1 0 0 0 0,-1 0 0 0 0,-1-1 0 0 0,-2 1 0 0 0,0-1 0 0 0,-1-20-97 0 0,18-97 532 0 0,-18 131-534 0 0,0 1 0 0 0,2 0 0 0 0,-1-1 0 0 0,1 1 0 0 0,0 1 0 0 0,1-1-1 0 0,0 1 1 0 0,0-1 0 0 0,1 1 0 0 0,0 1 0 0 0,0-1 0 0 0,1 1 0 0 0,0 0-1 0 0,1 1 1 0 0,-1 0 0 0 0,1 0 0 0 0,0 0 0 0 0,0 1 0 0 0,1 0 0 0 0,0 1-1 0 0,0 0 1 0 0,0 0 0 0 0,5 0 2 0 0,-12 3-30 0 0,-1 1 0 0 0,1-1-1 0 0,0 1 1 0 0,0 0 0 0 0,0 0 0 0 0,0 0 0 0 0,0 0-1 0 0,0 0 1 0 0,0 0 0 0 0,0 1 0 0 0,-1-1-1 0 0,1 0 1 0 0,0 1 0 0 0,0 0 0 0 0,0-1 0 0 0,-1 1-1 0 0,1 0 1 0 0,0 0 0 0 0,-1 0 0 0 0,1 0-1 0 0,0 0 1 0 0,-1 0 0 0 0,1 1 30 0 0,8 17-7142 0 0,-9-11-109 0 0</inkml:trace>
  <inkml:trace contextRef="#ctx0" brushRef="#br0" timeOffset="132602.37">556 711 3223 0 0,'-4'0'288'0'0,"-33"12"14547"0"0,84-45-13593 0 0,-2-1-1 0 0,-1-2 1 0 0,19-22-1242 0 0,-39 41 414 0 0,-24 17-403 0 0,1 0-1 0 0,-1-1 1 0 0,0 1-1 0 0,1 0 1 0 0,-1 0-1 0 0,0 0 1 0 0,1-1 0 0 0,-1 1-1 0 0,1 0 1 0 0,-1 0-1 0 0,0 0 1 0 0,1 0-1 0 0,-1 0 1 0 0,1 0-1 0 0,-1 0 1 0 0,0 0-1 0 0,1 0 1 0 0,-1 0-1 0 0,1 0 1 0 0,-1 0-1 0 0,0 0 1 0 0,1 0 0 0 0,-1 0-1 0 0,1 0 1 0 0,-1 0-1 0 0,0 1 1 0 0,1-1-1 0 0,-1 0 1 0 0,0 0-1 0 0,1 0 1 0 0,-1 1-1 0 0,0-1 1 0 0,1 0-1 0 0,-1 0 1 0 0,0 1-1 0 0,1-1 1 0 0,-1 0 0 0 0,0 1-1 0 0,0-1 1 0 0,1 0-1 0 0,-1 1 1 0 0,0-1-1 0 0,0 0 1 0 0,0 1-1 0 0,0-1 1 0 0,1 1-1 0 0,-1-1 1 0 0,0 0-1 0 0,0 1 1 0 0,0-1 0 0 0,0 1-1 0 0,0-1 1 0 0,0 0-1 0 0,0 1 1 0 0,0-1-1 0 0,0 1 1 0 0,0-1-1 0 0,0 1 1 0 0,-1-1-1 0 0,1 0 1 0 0,0 1-1 0 0,0-1 1 0 0,0 0-1 0 0,0 1 1 0 0,-1-1 0 0 0,1 0-1 0 0,0 1-10 0 0,-5 16 34 0 0,0 1-1 0 0,-1-1 1 0 0,-1 0 0 0 0,0-1-1 0 0,-2 0 1 0 0,0 1-34 0 0,-12 23 59 0 0,-20 38-103 0 0,58-95-4707 0 0,-10 9-2075 0 0</inkml:trace>
  <inkml:trace contextRef="#ctx0" brushRef="#br0" timeOffset="133079.817">637 643 2303 0 0,'22'-19'5442'0'0,"35"-16"4945"0"0,-53 33-10164 0 0,0 1 1 0 0,0 0-1 0 0,0 1 0 0 0,0-1 0 0 0,0 1 0 0 0,0-1 0 0 0,0 1 0 0 0,0 1 0 0 0,1-1 1 0 0,-1 0-1 0 0,0 1 0 0 0,0 0 0 0 0,0 0 0 0 0,0 0 0 0 0,1 1-223 0 0,-3-1 13 0 0,1-1 1 0 0,-1 0-1 0 0,0 1 0 0 0,1 0 1 0 0,-1 0-1 0 0,0-1 0 0 0,0 1 0 0 0,0 1 1 0 0,0-1-1 0 0,0 0 0 0 0,0 0 0 0 0,0 1 1 0 0,0-1-1 0 0,-1 1 0 0 0,1-1 0 0 0,0 1 1 0 0,-1 0-1 0 0,1 0 0 0 0,-1 0 1 0 0,0 0-1 0 0,0 0 0 0 0,0 0 0 0 0,0 0 1 0 0,0 0-1 0 0,0 0 0 0 0,0 1 0 0 0,-1-1 1 0 0,1 0-1 0 0,-1 1 0 0 0,1-1 1 0 0,-1 0-1 0 0,0 1 0 0 0,0-1 0 0 0,0 0 1 0 0,0 1-1 0 0,-1-1 0 0 0,1 0 0 0 0,-1 0 1 0 0,1 1-1 0 0,-1-1 0 0 0,0 1-13 0 0,-8 16-52 0 0,-2 1-1 0 0,0-2 1 0 0,-1 0-1 0 0,-1 0 1 0 0,-1-1-1 0 0,0 0 0 0 0,-2-1 1 0 0,1-1-1 0 0,-13 8 53 0 0,-3 7-32 0 0,24-24 4 0 0,0 0 94 0 0,-1 1-1 0 0,1 0 1 0 0,0 0-1 0 0,0 0 1 0 0,1 1-1 0 0,0 0 1 0 0,0 0-1 0 0,1 1 1 0 0,0 0-1 0 0,0 0 1 0 0,1 0-1 0 0,1 0 1 0 0,-1 0-1 0 0,-1 8-65 0 0,5-15 28 0 0,0 1-1 0 0,1-1 1 0 0,-1 0 0 0 0,0 0-1 0 0,0 1 1 0 0,1-1 0 0 0,0 0-1 0 0,-1 0 1 0 0,1 0-1 0 0,0 1 1 0 0,0-1 0 0 0,0 0-1 0 0,0 0 1 0 0,0 0 0 0 0,1-1-1 0 0,-1 1 1 0 0,1 0-1 0 0,-1 0 1 0 0,1-1 0 0 0,0 1-1 0 0,-1-1 1 0 0,1 1 0 0 0,0-1-1 0 0,0 0 1 0 0,0 0-1 0 0,0 0 1 0 0,0 0 0 0 0,0 0-1 0 0,0 0 1 0 0,1 0 0 0 0,-1-1-1 0 0,0 1 1 0 0,0-1 0 0 0,1 0-28 0 0,79 3 259 0 0,121-38-1056 0 0,-154 24-4623 0 0,-31 7-2042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6:3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57 919 0 0,'-2'-22'1227'0'0,"3"-12"5833"0"0,1 39-1509 0 0,5 28-3645 0 0,12 343 2836 0 0,-14 41-3052 0 0,0-401-1570 0 0,2-26-24 0 0,1-41-823 0 0,-2 0-1 0 0,-2 0 1 0 0,-3 0-1 0 0,-2-1 1 0 0,-2 1-1 0 0,-2 0 1 0 0,-2 0-1 0 0,-10-30 728 0 0,-38-69-2813 0 0,53 148 2873 0 0,1-1 0 0 0,-1 0-1 0 0,1 0 1 0 0,0 0 0 0 0,0 0 0 0 0,0 0-1 0 0,0-1 1 0 0,1 1 0 0 0,-1 0 0 0 0,1 0 0 0 0,0-1-1 0 0,0 1 1 0 0,0 0 0 0 0,0 0 0 0 0,0-1 0 0 0,1 1-1 0 0,-1 0 1 0 0,1 0 0 0 0,0 0 0 0 0,0 0 0 0 0,0 0-1 0 0,1 0 1 0 0,-1 0 0 0 0,1 0 0 0 0,0 0 0 0 0,-1 0-1 0 0,1 1 1 0 0,0-1 0 0 0,1 1 0 0 0,-1-1-1 0 0,0 1 1 0 0,1 0-60 0 0,5-2 214 0 0,0 1 0 0 0,0 0 1 0 0,1 0-1 0 0,-1 1 0 0 0,1 1 0 0 0,0-1 0 0 0,0 1 0 0 0,-1 0 0 0 0,1 1 0 0 0,0 0 1 0 0,0 1-1 0 0,6 1-214 0 0,17-1 378 0 0,207-5 682 0 0,-226 3-1111 0 0,-8 0-32 0 0,0 1 0 0 0,1-1 1 0 0,-1 1-1 0 0,1 0 0 0 0,-1 0 0 0 0,0 1 0 0 0,1 0 1 0 0,-1 0-1 0 0,0 0 0 0 0,1 0 0 0 0,-1 1 0 0 0,0 0 0 0 0,0 0 1 0 0,0 1 82 0 0,-2 0-1416 0 0,-2 0-3004 0 0,-1 1-1422 0 0</inkml:trace>
  <inkml:trace contextRef="#ctx0" brushRef="#br0" timeOffset="315.294">8 509 1839 0 0,'0'0'131'0'0,"0"0"-1"0"0,0 1 0 0 0,0-1 1 0 0,0 0-1 0 0,0 0 0 0 0,0 0 0 0 0,0 1 1 0 0,0-1-1 0 0,0 0 0 0 0,0 0 1 0 0,0 1-1 0 0,0-1 0 0 0,0 0 0 0 0,0 0 1 0 0,0 0-1 0 0,0 1 0 0 0,0-1 0 0 0,0 0 1 0 0,0 0-1 0 0,0 1 0 0 0,0-1 1 0 0,0 0-1 0 0,0 0 0 0 0,0 0 0 0 0,0 1 1 0 0,0-1-1 0 0,-1 0 0 0 0,1 0 0 0 0,0 0 1 0 0,0 1-1 0 0,0-1 0 0 0,0 0 1 0 0,-1 0-1 0 0,1 0 0 0 0,0 0 0 0 0,0 0 1 0 0,0 1-1 0 0,-1-1 0 0 0,1 0 1 0 0,0 0-1 0 0,0 0 0 0 0,-1 0-130 0 0,25 10 4542 0 0,67-2 2475 0 0,2-15-3982 0 0,-12 0-2446 0 0,-66 7-988 0 0,23-1 574 0 0,-13 8-6602 0 0,-14-1-385 0 0</inkml:trace>
  <inkml:trace contextRef="#ctx0" brushRef="#br0" timeOffset="-188995.413">387 1065 12151 0 0,'0'0'274'0'0,"12"-3"982"0"0,59-24 4991 0 0,22-38-3801 0 0,-10 7-1605 0 0,-82 57-835 0 0,0 1-1 0 0,0-1 1 0 0,0 0 0 0 0,0 1-1 0 0,0-1 1 0 0,0 0-1 0 0,0 1 1 0 0,0 0-1 0 0,0-1 1 0 0,0 1 0 0 0,0-1-1 0 0,0 1 1 0 0,1 0-1 0 0,-1 0 1 0 0,0 0 0 0 0,0 0-1 0 0,0 0 1 0 0,0 0-1 0 0,1 0 1 0 0,-1 0-1 0 0,0 0 1 0 0,0 1 0 0 0,0-1-1 0 0,0 0 1 0 0,0 1-1 0 0,0-1 1 0 0,0 1 0 0 0,1-1-1 0 0,-1 1 1 0 0,0 0-1 0 0,-1-1 1 0 0,1 1 0 0 0,0 0-1 0 0,0-1 1 0 0,0 1-1 0 0,0 0 1 0 0,-1 0-1 0 0,1 0 1 0 0,0 0 0 0 0,-1 0-1 0 0,1 0 1 0 0,0 0-1 0 0,-1 0 1 0 0,0 0 0 0 0,1 0-1 0 0,-1 0 1 0 0,0 1-1 0 0,1-1 1 0 0,-1 0 0 0 0,0 0-1 0 0,0 0 1 0 0,0 0-1 0 0,0 1 1 0 0,0-1-1 0 0,0 0 1 0 0,0 0 0 0 0,0 0-1 0 0,-1 0 1 0 0,1 0-1 0 0,0 1 1 0 0,-1-1 0 0 0,1 0-1 0 0,-1 0-5 0 0,-19 90 49 0 0,14-74-252 0 0,2 1 0 0 0,0 1 0 0 0,0-1 0 0 0,2 1 0 0 0,0-1 0 0 0,2 1 0 0 0,0 0 1 0 0,1 5 202 0 0,4 0-7874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8:2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80 2303 0 0,'-1'-1'95'0'0,"1"1"-1"0"0,0 0 1 0 0,-1 0 0 0 0,1 0-1 0 0,0 0 1 0 0,-1 0-1 0 0,1 0 1 0 0,-1 0-1 0 0,1-1 1 0 0,-1 1-1 0 0,1 0 1 0 0,0 0-1 0 0,-1 1 1 0 0,1-1-1 0 0,-1 0 1 0 0,1 0-1 0 0,0 0 1 0 0,-1 0-1 0 0,1 0 1 0 0,-1 0-1 0 0,1 0 1 0 0,0 1-1 0 0,-1-1 1 0 0,1 0-1 0 0,0 0 1 0 0,-1 1-1 0 0,1-1 1 0 0,0 0-1 0 0,-1 0 1 0 0,1 1-1 0 0,0-1 1 0 0,0 0 0 0 0,-1 1-1 0 0,1-1 1 0 0,0 0-1 0 0,0 1 1 0 0,0-1-1 0 0,-1 1 1 0 0,1-1-1 0 0,0 0 1 0 0,0 1-1 0 0,0-1 1 0 0,0 1-1 0 0,0-1 1 0 0,0 0-1 0 0,0 1 1 0 0,0-1-1 0 0,0 1 1 0 0,0-1-1 0 0,0 0 1 0 0,0 1-1 0 0,0-1 1 0 0,0 1-1 0 0,0-1-94 0 0,0 1 840 0 0,0-1-68 0 0,0 0-32 0 0,2 4-4 0 0,56 213 6864 0 0,15 93-4344 0 0,-73-310-3226 0 0,0 0 0 0 0,1 0 0 0 0,-1 0 0 0 0,0 0 0 0 0,0 0 0 0 0,1 0 0 0 0,-1 0 0 0 0,0 0 0 0 0,1 0 0 0 0,-1 0 0 0 0,0 0 0 0 0,0 0 0 0 0,1 0 0 0 0,-1 0 0 0 0,0 0 0 0 0,0 0-1 0 0,1 0 1 0 0,-1 0 0 0 0,0 0 0 0 0,0 1 0 0 0,1-1 0 0 0,-1 0 0 0 0,0 0 0 0 0,0 0 0 0 0,0 0 0 0 0,1 1 0 0 0,-1-1 0 0 0,0 0 0 0 0,0 0 0 0 0,0 1 0 0 0,0-1 0 0 0,0 0 0 0 0,1 0 0 0 0,-1 0 0 0 0,0 1 0 0 0,0-1 0 0 0,0 0-30 0 0,3-30 375 0 0,-3 26-370 0 0,7-304 266 0 0,-5 294-259 0 0,1 0 0 0 0,1 1 0 0 0,0 0-1 0 0,0 0 1 0 0,1 0 0 0 0,1 0 0 0 0,0 1 0 0 0,1 0 0 0 0,0 0-1 0 0,1 0 1 0 0,1 1 0 0 0,-1 1 0 0 0,2-1 0 0 0,-1 1 0 0 0,1 1-1 0 0,4-3-11 0 0,-4 3 9 0 0,-1 0-1 0 0,1 0 0 0 0,1 1 1 0 0,-1 0-1 0 0,1 1 0 0 0,1 0 0 0 0,-1 1 1 0 0,1 0-1 0 0,0 1 0 0 0,5-1-8 0 0,-16 6-78 0 0,1 0 1 0 0,-1 0-1 0 0,1 0 0 0 0,-1 0 1 0 0,0 0-1 0 0,1 0 0 0 0,-1 0 1 0 0,1 1-1 0 0,-1-1 0 0 0,0 0 1 0 0,1 1-1 0 0,-1-1 0 0 0,0 1 0 0 0,1 0 1 0 0,-1-1-1 0 0,0 1 0 0 0,0 0 1 0 0,0 0-1 0 0,0 0 0 0 0,0 0 1 0 0,0 0-1 0 0,0 0 0 0 0,0 0 0 0 0,0 0 1 0 0,0 0-1 0 0,0 0 0 0 0,0 1 1 0 0,-1-1-1 0 0,1 0 0 0 0,-1 0 1 0 0,1 1-1 0 0,-1-1 0 0 0,1 1 78 0 0,3 7-7516 0 0</inkml:trace>
  <inkml:trace contextRef="#ctx0" brushRef="#br0" timeOffset="130106.42">493 729 5983 0 0,'-23'12'9798'0'0,"23"-12"-7246"0"0,9-7-992 0 0,113-90 1677 0 0,-113 91-3236 0 0,0 0 0 0 0,1 0 0 0 0,0 1 0 0 0,0 1 0 0 0,0 0 0 0 0,0 0 1 0 0,1 1-1 0 0,0 0 0 0 0,-1 1 0 0 0,1 0 0 0 0,0 1 0 0 0,8-1-1 0 0,-17 3 1 0 0,-1-1 0 0 0,0 0-1 0 0,0 0 1 0 0,0 1 0 0 0,0-1-1 0 0,0 0 1 0 0,1 1 0 0 0,-1-1-1 0 0,0 1 1 0 0,0 0 0 0 0,0-1-1 0 0,0 1 1 0 0,0 0 0 0 0,-1 0-1 0 0,1-1 1 0 0,0 1 0 0 0,0 0-1 0 0,0 0 1 0 0,-1 0 0 0 0,1 0-1 0 0,0 0 1 0 0,-1 0 0 0 0,1 0-1 0 0,-1 0 1 0 0,1 0 0 0 0,-1 1-1 0 0,0-1 1 0 0,1 0 0 0 0,-1 0 0 0 0,0 0-1 0 0,0 0 1 0 0,0 1 0 0 0,0-1-1 0 0,0 0 1 0 0,0 0 0 0 0,0 0-1 0 0,0 1 1 0 0,0-1 0 0 0,-1 1-1 0 0,-14 49 47 0 0,13-47-44 0 0,-20 46 86 0 0,14-34-72 0 0,0 1-1 0 0,1 0 1 0 0,0 0 0 0 0,2 1-1 0 0,0-1 1 0 0,1 1 0 0 0,0 0-1 0 0,2 0 1 0 0,0 1 0 0 0,1-1-1 0 0,1 0-16 0 0,0-15-11 0 0,1 0-1 0 0,-1-1 1 0 0,1 1-1 0 0,-1 0 1 0 0,1-1-1 0 0,0 1 1 0 0,0-1-1 0 0,0 1 1 0 0,0-1-1 0 0,1 1 1 0 0,-1-1-1 0 0,1 0 1 0 0,-1 0-1 0 0,1 0 1 0 0,0 0-1 0 0,0 0 1 0 0,0 0-1 0 0,0 0 1 0 0,0-1-1 0 0,0 1 1 0 0,0-1-1 0 0,1 1 0 0 0,-1-1 1 0 0,1 0-1 0 0,1 1 12 0 0,9 1-341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3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10591 0 0,'-1'7'472'0'0,"-1"-2"96"0"0,4 0-456 0 0,-1-2-112 0 0,2 0 0 0 0,1-3 0 0 0,0 1 680 0 0,5 1 120 0 0,4 1 16 0 0,6-2 8 0 0,4 1-640 0 0,0-4-184 0 0,-2-1 72 0 0,1 0-72 0 0,-1-1 0 0 0,1-3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0:45.2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60 10591 0 0,'0'-2'140'0'0,"-1"1"-1"0"0,1 0 0 0 0,0-1 0 0 0,0 1 1 0 0,0 0-1 0 0,0-1 0 0 0,0 1 1 0 0,0 0-1 0 0,1 0 0 0 0,-1-1 0 0 0,0 1 1 0 0,1 0-1 0 0,-1-1 0 0 0,0 1 0 0 0,1 0 1 0 0,0 0-1 0 0,-1 0 0 0 0,1-1 1 0 0,0 1-1 0 0,0 0 0 0 0,-1 0 0 0 0,1 0 1 0 0,0 0-1 0 0,0 0 0 0 0,0 1 0 0 0,0-1 1 0 0,0 0-1 0 0,0 0 0 0 0,1 1 1 0 0,-1-1-1 0 0,0 0 0 0 0,0 1 0 0 0,1-1 1 0 0,-1 1-1 0 0,1 0-139 0 0,48-17 3297 0 0,-42 15-3108 0 0,-1 1 0 0 0,0 0 0 0 0,1 0 0 0 0,-1 0 0 0 0,1 1 0 0 0,-1 0 0 0 0,1 1 0 0 0,-1 0 0 0 0,1 0 0 0 0,-1 1 0 0 0,0-1 0 0 0,1 2 0 0 0,-1-1 0 0 0,0 1 0 0 0,0 0 0 0 0,-1 0 0 0 0,1 1-1 0 0,3 2-188 0 0,-9-5-123 0 0,0 0-1 0 0,0 0 0 0 0,0 0 1 0 0,0-1-1 0 0,0 1 0 0 0,0 0 1 0 0,0 1-1 0 0,0-1 0 0 0,-1 0 1 0 0,1 0-1 0 0,0 0 0 0 0,-1 0 1 0 0,1 1-1 0 0,-1-1 0 0 0,1 0 0 0 0,-1 0 1 0 0,0 1-1 0 0,1-1 0 0 0,-1 0 1 0 0,0 1-1 0 0,0-1 0 0 0,0 1 1 0 0,0-1-1 0 0,0 0 0 0 0,0 1 1 0 0,-1-1-1 0 0,1 0 0 0 0,0 1 1 0 0,-1-1-1 0 0,1 1 124 0 0,-5 6-1279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0:45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31 10591 0 0,'-8'6'472'0'0,"4"-5"96"0"0,1 2-456 0 0,2-2-112 0 0,1-1 0 0 0,0 0 0 0 0,1 2 832 0 0,2-2 136 0 0,3 0 32 0 0,2-2 8 0 0,7 1 224 0 0,2-3 48 0 0,2 0 0 0 0,4-3 8 0 0,0 0-824 0 0,3 0-168 0 0,1 1-32 0 0,2 0-8904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0:44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106 170 1839 0 0,'0'-2'248'0'0,"0"1"-1"0"0,0 0 1 0 0,0 0 0 0 0,0 0-1 0 0,0 0 1 0 0,0 0-1 0 0,0 0 1 0 0,0-1-1 0 0,0 1 1 0 0,-1 0-1 0 0,1 0 1 0 0,0 0-1 0 0,-1 0 1 0 0,1 0-1 0 0,-1 0 1 0 0,1 0-1 0 0,-1 0 1 0 0,1 0-1 0 0,-1 0 1 0 0,0 0-1 0 0,0 1 1 0 0,1-1-1 0 0,-1 0 1 0 0,0 0-1 0 0,0 1 1 0 0,0-1-1 0 0,0 0 1 0 0,0 1-1 0 0,0-1 1 0 0,0 1-1 0 0,0-1 1 0 0,0 1-1 0 0,0 0 1 0 0,0-1-1 0 0,0 1 1 0 0,0 0-1 0 0,0 0 1 0 0,-1 0-1 0 0,1 0 1 0 0,0 0-1 0 0,0 0 1 0 0,0 0-1 0 0,0 0 1 0 0,0 0-1 0 0,0 0 1 0 0,0 1-1 0 0,-1-1 1 0 0,1 0-1 0 0,0 1 1 0 0,0-1-1 0 0,0 1 1 0 0,0 0-248 0 0,-6 12 443 0 0,1 1-1 0 0,1-1 1 0 0,1 1 0 0 0,0 1-1 0 0,1-1 1 0 0,0 1 0 0 0,1-1-1 0 0,0 1 1 0 0,2 0 0 0 0,-1-1-1 0 0,2 1 1 0 0,1 3-443 0 0,-2 6 303 0 0,2 118 2346 0 0,16 94-2649 0 0,1-156 310 0 0,-19-80-307 0 0,0 0-1 0 0,0 0 1 0 0,1 0-1 0 0,-1-1 1 0 0,0 1-1 0 0,0 0 1 0 0,0 0-1 0 0,0-1 0 0 0,0 1 1 0 0,0 0-1 0 0,1 0 1 0 0,-1 0-1 0 0,0 0 1 0 0,0-1-1 0 0,0 1 0 0 0,0 0 1 0 0,1 0-1 0 0,-1 0 1 0 0,0 0-1 0 0,0 0 1 0 0,1-1-1 0 0,-1 1 1 0 0,0 0-1 0 0,0 0 0 0 0,0 0 1 0 0,1 0-1 0 0,-1 0 1 0 0,0 0-1 0 0,0 0 1 0 0,1 0-1 0 0,-1 0 0 0 0,0 0 1 0 0,0 0-1 0 0,1 0 1 0 0,-1 0-1 0 0,0 0 1 0 0,0 0-1 0 0,1 0 1 0 0,-1 0-1 0 0,0 1 0 0 0,0-1 1 0 0,0 0-1 0 0,1 0 1 0 0,-1 0-1 0 0,0 0 1 0 0,0 0-1 0 0,0 0 0 0 0,1 1-2 0 0,-4-31-17 0 0,3 27 24 0 0,-41-294-7 0 0,37 280-13 0 0,0 0 1 0 0,2 0-1 0 0,0-1 0 0 0,1 1 1 0 0,0-1-1 0 0,1 1 0 0 0,1-1 0 0 0,1 1 1 0 0,1-1-1 0 0,0 1 0 0 0,1 0 1 0 0,1 0-1 0 0,1 1 0 0 0,0-1 1 0 0,1 1-1 0 0,1 0 0 0 0,1 0 13 0 0,0 1 0 0 0,2 1 0 0 0,0-1 0 0 0,1 2 0 0 0,0 0 0 0 0,1 0 0 0 0,0 1 0 0 0,1 1 0 0 0,0 0 0 0 0,1 1 0 0 0,0 0 0 0 0,1 1 0 0 0,0 1 0 0 0,0 1 0 0 0,1 0 0 0 0,1 1 0 0 0,-16 5 0 0 0,0 1 0 0 0,0 0 0 0 0,0-1 0 0 0,0 1 0 0 0,0 0 0 0 0,0 0 0 0 0,1 0 0 0 0,-1 0 0 0 0,0 1 0 0 0,0-1 0 0 0,0 1 0 0 0,0-1 0 0 0,0 1 0 0 0,0 0 0 0 0,0-1 0 0 0,0 1 0 0 0,0 0 0 0 0,0 0 0 0 0,0 1 0 0 0,-1-1 0 0 0,1 0 0 0 0,0 1 0 0 0,-1-1 0 0 0,1 1 0 0 0,-1-1 0 0 0,1 1 0 0 0,-1 0 0 0 0,0-1 0 0 0,0 1 0 0 0,0 0 0 0 0,0 0 0 0 0,0 0 0 0 0,0 0 0 0 0,0 0 0 0 0,-1 0 0 0 0,1 0 0 0 0,-1 0 0 0 0,1 0 0 0 0,-1 0 0 0 0,0 1 0 0 0,2 91 0 0 0,-10-44 87 0 0,-1 0 1 0 0,-3 0-1 0 0,-1-1 0 0 0,-4 2-87 0 0,16-46 21 0 0,1 0 0 0 0,-2 0 0 0 0,1-1 0 0 0,0 1 0 0 0,-1 0 0 0 0,0-1 0 0 0,0 1 0 0 0,0-1 0 0 0,-1 0 0 0 0,1 0 0 0 0,-1 0 0 0 0,0 0 0 0 0,0 0-1 0 0,0-1 1 0 0,-1 1 0 0 0,1-1 0 0 0,-1 0 0 0 0,0 0 0 0 0,0 0 0 0 0,0 0 0 0 0,0-1 0 0 0,-1 0 0 0 0,1 0 0 0 0,-1 0 0 0 0,1 0 0 0 0,-1-1 0 0 0,0 1-1 0 0,1-1 1 0 0,-1-1 0 0 0,0 1 0 0 0,0-1 0 0 0,0 1 0 0 0,-1-1-21 0 0,-174-50 23 0 0,171 45-548 0 0,22 7-2409 0 0,-2 1-4614 0 0</inkml:trace>
  <inkml:trace contextRef="#ctx0" brushRef="#br0" timeOffset="346.974">429 632 5239 0 0,'65'-43'6948'0'0,"-42"24"-6161"0"0,16-14 557 0 0,-30 24-969 0 0,-1 1 0 0 0,2 0 0 0 0,-1 1 0 0 0,1 0 0 0 0,0 0 0 0 0,0 1 0 0 0,1 0 0 0 0,0 1 0 0 0,0 1 0 0 0,0-1 0 0 0,1 1-375 0 0,-11 4 59 0 0,1 0-1 0 0,0 0 0 0 0,0 0 1 0 0,0-1-1 0 0,0 2 1 0 0,0-1-1 0 0,-1 0 0 0 0,1 0 1 0 0,0 1-1 0 0,0-1 0 0 0,0 1 1 0 0,-1-1-1 0 0,1 1 1 0 0,0 0-1 0 0,-1-1 0 0 0,1 1 1 0 0,0 0-1 0 0,-1 0 1 0 0,1 0-1 0 0,-1 1 0 0 0,1-1 1 0 0,-1 0-1 0 0,0 0 1 0 0,0 1-1 0 0,1-1 0 0 0,-1 1 1 0 0,0-1-1 0 0,0 1 0 0 0,0 0 1 0 0,-1-1-1 0 0,1 1 1 0 0,0 0-1 0 0,-1 0-58 0 0,16 65 1437 0 0,-15-55-1189 0 0,3 32 112 0 0,-4-35-268 0 0,1 1-1 0 0,0 0 1 0 0,0 0 0 0 0,0-1-1 0 0,1 1 1 0 0,1 0 0 0 0,0-1-1 0 0,0 0 1 0 0,1 0-1 0 0,0 0 1 0 0,1 1-92 0 0,36 5-1626 0 0,-27-15-6188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0:57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29 5983 0 0,'-6'-9'9434'0'0,"-3"0"-3960"0"0,8 8-5354 0 0,0 0 1 0 0,0 0 0 0 0,0 0-1 0 0,0 0 1 0 0,0 1 0 0 0,0-1-1 0 0,0 0 1 0 0,0 1 0 0 0,0-1-1 0 0,0 0 1 0 0,-1 1 0 0 0,1 0-1 0 0,0-1 1 0 0,0 1 0 0 0,-1 0-1 0 0,1 0 1 0 0,0 0 0 0 0,-1-1-1 0 0,1 1 1 0 0,0 1 0 0 0,-1-1-1 0 0,1 0 1 0 0,0 0-1 0 0,0 0 1 0 0,-1 1 0 0 0,1-1-1 0 0,-1 1-120 0 0,0 0-213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0:56.8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149 262 3223 0 0,'-33'-34'198'0'0,"-4"-3"2940"0"0,33 35-2504 0 0,0 0 0 0 0,0-1 0 0 0,0 1-1 0 0,1-1 1 0 0,-1 0 0 0 0,1 0 0 0 0,0 0-1 0 0,0-1 1 0 0,0 1 0 0 0,1-1 0 0 0,-1 1-1 0 0,1-1 1 0 0,-1 0 0 0 0,1 0 0 0 0,1 0-1 0 0,-2-1-633 0 0,3 4 69 0 0,0 1 0 0 0,0 0 0 0 0,0 0 0 0 0,0-1 0 0 0,0 1 1 0 0,-1 0-1 0 0,1 0 0 0 0,0-1 0 0 0,0 1 0 0 0,-1 0 0 0 0,1 0 0 0 0,0-1 0 0 0,0 1 0 0 0,-1 0 0 0 0,1 0 0 0 0,0 0 0 0 0,0 0 0 0 0,-1 0 0 0 0,1-1 0 0 0,0 1 0 0 0,-1 0 0 0 0,1 0 0 0 0,0 0 0 0 0,0 0 0 0 0,-1 0 0 0 0,1 0 0 0 0,0 0 1 0 0,-1 0-1 0 0,1 0 0 0 0,0 0 0 0 0,-1 0 0 0 0,1 0 0 0 0,0 0 0 0 0,-1 1 0 0 0,1-1 0 0 0,0 0 0 0 0,0 0 0 0 0,-1 0 0 0 0,1 0 0 0 0,0 0 0 0 0,-1 1 0 0 0,1-1 0 0 0,0 0 0 0 0,0 0 0 0 0,0 0 0 0 0,-1 1 0 0 0,1-1 0 0 0,0 0 0 0 0,0 0 0 0 0,0 1 1 0 0,-1-1-1 0 0,1 0 0 0 0,0 0 0 0 0,0 1 0 0 0,0-1 0 0 0,0 0 0 0 0,0 1 0 0 0,0-1 0 0 0,0 0 0 0 0,0 1 0 0 0,0-1 0 0 0,0 0 0 0 0,0 1 0 0 0,0-1 0 0 0,0 0 0 0 0,0 1-69 0 0,-8 20 639 0 0,5 3-475 0 0,1-1 1 0 0,1 0-1 0 0,1 0 0 0 0,1 1 1 0 0,1-1-1 0 0,1 0 0 0 0,1 0 1 0 0,4 13-165 0 0,73 285 284 0 0,-60-257 101 0 0,-5-94-1 0 0,-11-7-399 0 0,-1-1 0 0 0,-2 0 0 0 0,-2 0-1 0 0,-2 0 1 0 0,-1 0 0 0 0,-1 1 0 0 0,-3-1 0 0 0,-1 1-1 0 0,-1 1 1 0 0,-3-3 15 0 0,-6-21-104 0 0,-10-60-112 0 0,28 116 216 0 0,0-1 0 0 0,0 0 0 0 0,0 1 0 0 0,1-1 0 0 0,0 0 0 0 0,0 1 0 0 0,0-1 0 0 0,1 1 0 0 0,-1-1 0 0 0,1 1 0 0 0,0-1 0 0 0,0 1 0 0 0,0 0 0 0 0,1 0 0 0 0,0 0 0 0 0,-1 0 0 0 0,2 1 0 0 0,-1-1 0 0 0,0 1 0 0 0,1 0 0 0 0,-1 0 0 0 0,1 0 0 0 0,0 0 0 0 0,0 1 0 0 0,0-1 0 0 0,0 1 0 0 0,0 0 0 0 0,2 0 0 0 0,9-4 0 0 0,-1 1 0 0 0,1 0 0 0 0,1 1 0 0 0,-1 1 0 0 0,0 1 0 0 0,1 0 0 0 0,-1 1 0 0 0,1 1 0 0 0,204-4 0 0 0,-220 3-9 0 0,1 1 1 0 0,-1 0-1 0 0,1 0 0 0 0,-1 0 1 0 0,1-1-1 0 0,-1 1 0 0 0,1 0 0 0 0,0 0 1 0 0,-1 0-1 0 0,1 0 0 0 0,0 0 0 0 0,-1 0 1 0 0,1 0-1 0 0,-1 0 0 0 0,1 0 1 0 0,0 0-1 0 0,-1 0 0 0 0,1 1 0 0 0,-1-1 1 0 0,1 0-1 0 0,-1 0 0 0 0,1 1 1 0 0,-1-1-1 0 0,1 0 0 0 0,-1 0 0 0 0,1 1 1 0 0,-1-1-1 0 0,1 1 0 0 0,-1-1 1 0 0,1 0-1 0 0,-1 1 0 0 0,0-1 0 0 0,1 1 1 0 0,-1-1-1 0 0,0 1 0 0 0,1-1 0 0 0,-1 1 1 0 0,0 0-1 0 0,0-1 0 0 0,1 1 1 0 0,-1-1-1 0 0,0 1 0 0 0,0 0 0 0 0,0-1 1 0 0,0 1-1 0 0,0-1 0 0 0,0 1 1 0 0,0 0-1 0 0,0-1 0 0 0,0 1 0 0 0,0-1 1 0 0,0 1-1 0 0,0 0 0 0 0,0-1 1 0 0,-1 1-1 0 0,1-1 0 0 0,0 1 0 0 0,0-1 1 0 0,-1 1-1 0 0,1-1 0 0 0,0 1 9 0 0,-26 30-1090 0 0,26-31 1051 0 0,-15 15-1148 0 0</inkml:trace>
  <inkml:trace contextRef="#ctx0" brushRef="#br0" timeOffset="235.988">56 415 3223 0 0,'-25'36'10624'0'0,"36"-12"-5382"0"0,32-8-2785 0 0,-21-14-2193 0 0,1-1 0 0 0,0-1 0 0 0,-1-1 0 0 0,1-1 0 0 0,-1-1 1 0 0,2-1-265 0 0,68-7-7325 0 0,-78 11 526 0 0</inkml:trace>
  <inkml:trace contextRef="#ctx0" brushRef="#br0" timeOffset="648.385">390 929 3223 0 0,'0'0'143'0'0,"16"-4"1493"0"0,7-7-84 0 0,-1 0-1 0 0,-1-1 0 0 0,0-1 1 0 0,-1-1-1 0 0,0 0 1 0 0,-1-2-1 0 0,-1 0 1 0 0,3-5-1552 0 0,21-16 2825 0 0,-42 36-2783 0 0,1 1-1 0 0,-1 0 1 0 0,0 0-1 0 0,1-1 1 0 0,-1 1-1 0 0,0 0 1 0 0,1 0-1 0 0,-1 0 1 0 0,0-1-1 0 0,1 1 1 0 0,-1 0-1 0 0,1 0 1 0 0,-1 0-1 0 0,1 0 1 0 0,-1 0-1 0 0,0 0 1 0 0,1 0-1 0 0,-1 0 1 0 0,1 0-1 0 0,-1 0 1 0 0,1 0-1 0 0,-1 0 1 0 0,0 0-1 0 0,1 0 1 0 0,-1 1-1 0 0,1-1 1 0 0,-1 0-1 0 0,0 0 0 0 0,1 0 1 0 0,-1 1-1 0 0,0-1 1 0 0,1 0-1 0 0,-1 0 1 0 0,0 1-1 0 0,1-1 1 0 0,-1 0-1 0 0,0 1 1 0 0,1-1-1 0 0,-1 0 1 0 0,0 1-1 0 0,0-1 1 0 0,0 0-1 0 0,1 1 1 0 0,-1-1-1 0 0,0 0 1 0 0,0 1-1 0 0,0-1 1 0 0,0 1-1 0 0,0-1 1 0 0,0 1-1 0 0,0-1 1 0 0,0 0-1 0 0,0 1 1 0 0,0-1-1 0 0,0 1 1 0 0,0-1-1 0 0,0 0 1 0 0,0 1-1 0 0,0-1 1 0 0,0 1-1 0 0,0-1 1 0 0,0 1-1 0 0,-1-1 1 0 0,1 0-42 0 0,0 39 193 0 0,0-34-82 0 0,-17 163 345 0 0,17-167-503 0 0,0 0 0 0 0,0-1 1 0 0,0 1-1 0 0,0 0 0 0 0,0 0 0 0 0,0 0 0 0 0,0 0 1 0 0,1 0-1 0 0,-1 0 0 0 0,0 0 0 0 0,1-1 0 0 0,-1 1 0 0 0,0 0 1 0 0,1 0-1 0 0,-1 0 0 0 0,1-1 0 0 0,0 1 0 0 0,-1 0 1 0 0,1-1-1 0 0,-1 1 0 0 0,1 0 0 0 0,0-1 0 0 0,0 1 0 0 0,-1-1 1 0 0,1 1-1 0 0,0-1 0 0 0,0 0 0 0 0,0 1 0 0 0,-1-1 1 0 0,1 0-1 0 0,0 1 0 0 0,0-1 0 0 0,0 0 0 0 0,0 0 0 0 0,0 0 1 0 0,0 0-1 0 0,0 0 0 0 0,0 0 0 0 0,-1 0 0 0 0,1 0 0 0 0,0 0 1 0 0,0 0-1 0 0,1-1 47 0 0,4 0-7763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1:01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36 1375 0 0,'2'-12'1981'0'0,"-4"5"7457"0"0,-3-7-8569 0 0,4 13-689 0 0,0 1 0 0 0,0 0 0 0 0,0 0 0 0 0,0-1 0 0 0,0 1 0 0 0,0 0 0 0 0,0 0 0 0 0,0 0 0 0 0,0 0 0 0 0,0 0 0 0 0,0 0 0 0 0,0 0 0 0 0,0 0 0 0 0,0 1 0 0 0,0-1 0 0 0,0 0 0 0 0,0 1-1 0 0,0-1 1 0 0,0 0 0 0 0,0 1 0 0 0,0-1 0 0 0,0 1 0 0 0,1 0 0 0 0,-1-1 0 0 0,0 1 0 0 0,0 0 0 0 0,1-1 0 0 0,-1 1 0 0 0,0 0 0 0 0,1 0 0 0 0,-1-1 0 0 0,0 2-180 0 0,-15 19 504 0 0,2 0 1 0 0,0 1-1 0 0,1 1 0 0 0,1 0 1 0 0,-6 16-505 0 0,-6 12 524 0 0,20-42-492 0 0,3-8-16 0 0,0 0 1 0 0,0 0-1 0 0,0 1 0 0 0,0-1 0 0 0,0 1 1 0 0,0-1-1 0 0,0 0 0 0 0,1 1 0 0 0,-1-1 1 0 0,0 1-1 0 0,1 0 0 0 0,0-1 0 0 0,-1 1 1 0 0,1-1-1 0 0,0 1 0 0 0,0 0 0 0 0,0-1 1 0 0,0 1-1 0 0,0 0 0 0 0,0-1 0 0 0,0 1 1 0 0,0-1-1 0 0,1 1 0 0 0,-1 0 0 0 0,1-1 1 0 0,-1 1-1 0 0,1-1 0 0 0,0 1 0 0 0,-1-1 1 0 0,1 1-1 0 0,0-1 0 0 0,0 0 1 0 0,0 1-18 0 0,12 6 20 0 0,0 0 0 0 0,0 0 0 0 0,1-2 0 0 0,0 1 0 0 0,0-2 0 0 0,1 0 0 0 0,-1 0 0 0 0,1-2 0 0 0,2 1-19 0 0,-7-2 0 0 0,0 1 0 0 0,0-2 0 0 0,0 1 0 0 0,1-1 0 0 0,-1-1 0 0 0,1 0 0 0 0,-1 0 0 0 0,0-1 0 0 0,1 0 0 0 0,-1-1 0 0 0,0 0 0 0 0,0-1 0 0 0,0 0 0 0 0,0-1 0 0 0,0 0 0 0 0,-1 0 0 0 0,1-1 0 0 0,5-4 0 0 0,-14 8 2 0 0,0 1 1 0 0,0-1-1 0 0,0 0 0 0 0,0 1 1 0 0,0-1-1 0 0,0 0 0 0 0,0 0 1 0 0,0 0-1 0 0,0 0 1 0 0,0 0-1 0 0,-1 0 0 0 0,1 0 1 0 0,0 0-1 0 0,-1 0 0 0 0,1 0 1 0 0,-1-1-1 0 0,1 1 0 0 0,-1 0 1 0 0,1 0-1 0 0,-1 0 0 0 0,0-1 1 0 0,0 1-1 0 0,0 0 0 0 0,1 0 1 0 0,-1-1-1 0 0,0 1 0 0 0,-1 0 1 0 0,1-1-1 0 0,0 1 0 0 0,0 0 1 0 0,0 0-1 0 0,-1 0 0 0 0,1-1 1 0 0,-1 1-1 0 0,1 0 0 0 0,-1 0 1 0 0,1 0-1 0 0,-1 0 0 0 0,0 0 1 0 0,0 0-1 0 0,1 0 0 0 0,-1-1-2 0 0,-46-35 158 0 0,38 30-134 0 0,-166-125 752 0 0,162 122-703 0 0,9 7-53 0 0,0 0-1 0 0,0 1 1 0 0,1-1-1 0 0,-1 0 1 0 0,1-1-1 0 0,0 1 0 0 0,-1-1 1 0 0,2 1-1 0 0,-1-1 1 0 0,0 0-1 0 0,1 0 0 0 0,0 0 1 0 0,0 0-1 0 0,0-1 1 0 0,0 1-1 0 0,0-3-19 0 0,3 6-23 0 0,0 1 1 0 0,1-1-1 0 0,-1 0 0 0 0,0 1 1 0 0,1-1-1 0 0,-1 1 0 0 0,1-1 0 0 0,-1 1 1 0 0,0 0-1 0 0,1-1 0 0 0,-1 1 0 0 0,1 0 1 0 0,-1 0-1 0 0,1 0 0 0 0,-1 0 1 0 0,1 1-1 0 0,-1-1 0 0 0,1 0 0 0 0,-1 0 1 0 0,0 1-1 0 0,1-1 0 0 0,-1 1 1 0 0,1 0-1 0 0,-1-1 0 0 0,0 1 23 0 0,48 25-3866 0 0,-37-17-3516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1:02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208 35 2303 0 0,'20'-35'7595'0'0,"-16"40"-3309"0"0,-1 10-2871 0 0,-2 16 17 0 0,0 1 1 0 0,-2-1-1 0 0,-2 1 0 0 0,-6 28-1432 0 0,-6 11 540 0 0,-4-1-1 0 0,-24 58-539 0 0,9-47 218 0 0,23-59-153 0 0,1 0 0 0 0,1 1-1 0 0,1 1 1 0 0,2-1-1 0 0,-3 14-64 0 0,9-34 13 0 0,-1 1-1 0 0,1-1 0 0 0,0 0 0 0 0,0 0 0 0 0,0 0 0 0 0,0 1 0 0 0,1-1 0 0 0,-1 0 0 0 0,1 0 0 0 0,0 0 1 0 0,0 0-1 0 0,0 0 0 0 0,0 0 0 0 0,0 0 0 0 0,1 0 0 0 0,-1 0 0 0 0,1 0 0 0 0,0-1 0 0 0,0 1 0 0 0,0-1 1 0 0,0 1-1 0 0,0-1 0 0 0,1 0 0 0 0,-1 0 0 0 0,1 0 0 0 0,-1 0 0 0 0,1 0 0 0 0,0 0 0 0 0,0-1 0 0 0,0 1 0 0 0,0-1 1 0 0,0 0-1 0 0,0 0 0 0 0,3 0-12 0 0,5 2 43 0 0,0-1 1 0 0,1 0-1 0 0,-1-1 1 0 0,0 0-1 0 0,1-1 1 0 0,-1 0-1 0 0,0-1 1 0 0,1 0-1 0 0,4-2-43 0 0,-3 1-27 0 0,0-1 0 0 0,0-1-1 0 0,0 0 1 0 0,0-1 0 0 0,-1 0 0 0 0,0-1-1 0 0,0-1 1 0 0,-1 0 0 0 0,0 0-1 0 0,0-1 1 0 0,6-5 27 0 0,-9 6-394 0 0,4-2-799 0 0,-6 2-6317 0 0,-5 5 1307 0 0</inkml:trace>
  <inkml:trace contextRef="#ctx0" brushRef="#br0" timeOffset="364.861">0 288 6447 0 0,'39'17'4810'0'0,"63"22"2121"0"0,61-12-2697 0 0,-70-23-3241 0 0,-98 3-1889 0 0,0-3-4669 0 0,-2 0-1718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1:06.5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69 919 0 0,'-1'-3'451'0'0,"-1"1"0"0"0,1-1-1 0 0,0 0 1 0 0,0 0 0 0 0,0 0-1 0 0,0 0 1 0 0,0 0 0 0 0,1 0-1 0 0,-1 0 1 0 0,1-1 0 0 0,0 1-1 0 0,0 0 1 0 0,0 0 0 0 0,1 0-1 0 0,-1 0 1 0 0,1 0 0 0 0,-1 0-1 0 0,1 0 1 0 0,0 0 0 0 0,0 0-1 0 0,2-3-450 0 0,-49 101 6344 0 0,-50 35-6124 0 0,41-61 792 0 0,55-69-1009 0 0,-4 4 139 0 0,1 0-1 0 0,0 0 0 0 0,0 0 1 0 0,0 1-1 0 0,0-1 1 0 0,1 1-1 0 0,-1-1 0 0 0,1 1 1 0 0,0 0-1 0 0,1 0 1 0 0,-1 0-1 0 0,1 0 0 0 0,0 0 1 0 0,0 0-1 0 0,1 0 0 0 0,-1 1 1 0 0,1 0-142 0 0,3-3 41 0 0,-1 0 0 0 0,1-1 0 0 0,0 1 0 0 0,-1 0 1 0 0,1-1-1 0 0,0 0 0 0 0,1 1 0 0 0,-1-1 0 0 0,0-1 0 0 0,1 1 0 0 0,-1 0 0 0 0,1-1 1 0 0,-1 0-1 0 0,1 0 0 0 0,0 0 0 0 0,-1 0 0 0 0,1 0 0 0 0,0-1 0 0 0,0 0 1 0 0,0 1-1 0 0,-1-1 0 0 0,1-1 0 0 0,0 1 0 0 0,1-1-41 0 0,0 1 38 0 0,90-1 102 0 0,0-4 0 0 0,8-5-140 0 0,-63 6 0 0 0,-30 3-9 0 0,3 1-7 0 0,0-1 0 0 0,1-1 0 0 0,-1 0 0 0 0,0-1 1 0 0,0 0-1 0 0,0-1 0 0 0,0-1 0 0 0,0 0 0 0 0,4-3 16 0 0,-16 7-2 0 0,1 0 0 0 0,0-1 0 0 0,0 1-1 0 0,0-1 1 0 0,-1 0 0 0 0,1 1 0 0 0,-1-1 0 0 0,0 0-1 0 0,1 0 1 0 0,-1 0 0 0 0,0 0 0 0 0,0 0 0 0 0,0 0-1 0 0,0 0 1 0 0,0 0 0 0 0,-1 0 0 0 0,1-1-1 0 0,-1 1 1 0 0,1 0 0 0 0,-1 0 0 0 0,0-1 0 0 0,0 1-1 0 0,0 0 1 0 0,0 0 0 0 0,0-1 0 0 0,-1 1 0 0 0,1 0-1 0 0,-1 0 1 0 0,1-1 0 0 0,-1 1 0 0 0,0 0 0 0 0,0 0-1 0 0,0 0 1 0 0,0 0 0 0 0,-1-2 2 0 0,-53-63 195 0 0,18 38 236 0 0,-3 2 0 0 0,0 1 0 0 0,-2 2 0 0 0,-41-18-431 0 0,59 30 70 0 0,-13-15-6 0 0,38 27-89 0 0,-1-1-1 0 0,1 1 1 0 0,-1-1-1 0 0,1 1 1 0 0,-1-1-1 0 0,1 1 0 0 0,-1-1 1 0 0,1 1-1 0 0,0-1 1 0 0,-1 1-1 0 0,1 0 1 0 0,0-1-1 0 0,-1 1 1 0 0,1 0-1 0 0,0-1 1 0 0,-1 1-1 0 0,1 0 1 0 0,0 0-1 0 0,0 0 1 0 0,-1 0-1 0 0,1 0 1 0 0,0 0-1 0 0,-1 0 0 0 0,1 0 1 0 0,0 0-1 0 0,0 0 1 0 0,-1 0-1 0 0,1 0 1 0 0,0 0-1 0 0,-1 1 1 0 0,1-1-1 0 0,0 0 1 0 0,-1 1-1 0 0,2-1 26 0 0,9 4-1204 0 0,3 0-356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1:08.5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 10591 0 0,'4'-3'5763'0'0,"15"-6"-2942"0"0,62-5 695 0 0,45 22-3203 0 0,-111-4-969 0 0,-6 1-5274 0 0,-5 2-1129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1:08.7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19 10135 0 0,'-6'-3'185'0'0,"5"1"3149"0"0,14 3-827 0 0,51-8 2489 0 0,11 0-3028 0 0,0 12-3402 0 0,-57 0-6306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5063 0 0,'-1'1'286'0'0,"0"0"0"0"0,0 0-1 0 0,0 0 1 0 0,0 0-1 0 0,0 0 1 0 0,0 0 0 0 0,0 0-1 0 0,0 0 1 0 0,1 1-1 0 0,-1-1 1 0 0,0 0 0 0 0,1 1-1 0 0,-1-1 1 0 0,1 0-1 0 0,0 1 1 0 0,-1-1-1 0 0,1 1 1 0 0,0-1 0 0 0,0 1-1 0 0,0-1 1 0 0,0 1-1 0 0,0-1 1 0 0,0 0 0 0 0,0 2-286 0 0,0 1 515 0 0,-2 80 2845 0 0,13 44-2521 0 0,-1-22-1016 0 0,-9 282-2079 0 0,-7-348 2447 0 0,11-60 452 0 0,2 7-389 0 0,0 0 0 0 0,2 0 0 0 0,-1 0 0 0 0,2 1 0 0 0,-1 0 0 0 0,2 1 0 0 0,-1 0 0 0 0,2 1 0 0 0,-1 0 0 0 0,1 0 0 0 0,1 2 0 0 0,12-8-254 0 0,-19 13 81 0 0,0-1 0 0 0,1 1 0 0 0,-1 0-1 0 0,1 0 1 0 0,0 0 0 0 0,0 1 0 0 0,0 0 0 0 0,0 1-1 0 0,0 0 1 0 0,0 0 0 0 0,0 0 0 0 0,0 1 0 0 0,1 0 0 0 0,-1 0-1 0 0,0 1 1 0 0,0 0 0 0 0,0 0 0 0 0,0 1 0 0 0,0 0-1 0 0,0 0 1 0 0,0 0 0 0 0,0 1 0 0 0,-1 0 0 0 0,1 0 0 0 0,-1 1-1 0 0,0 0 1 0 0,5 4-81 0 0,-4 0-18 0 0,-1 1-1 0 0,-1 0 0 0 0,1 0 1 0 0,-1 0-1 0 0,-1 1 1 0 0,0-1-1 0 0,0 1 0 0 0,-1 0 1 0 0,0 0-1 0 0,-1 0 1 0 0,0 1-1 0 0,-1-1 0 0 0,0 1 1 0 0,0-1-1 0 0,-1 1 1 0 0,-1-1-1 0 0,1 1 0 0 0,-2-1 19 0 0,2-3-1 0 0,-5 93-287 0 0,6-86-430 0 0,2-12-1945 0 0,1-5-3300 0 0</inkml:trace>
  <inkml:trace contextRef="#ctx0" brushRef="#br0" timeOffset="347.612">576 638 9215 0 0,'3'-3'258'0'0,"0"0"-1"0"0,0 0 1 0 0,0 1 0 0 0,0-1-1 0 0,1 0 1 0 0,-1 1-1 0 0,1 0 1 0 0,-1 0-1 0 0,1 0 1 0 0,0 0-1 0 0,0 1 1 0 0,0-1-1 0 0,-1 1 1 0 0,2 0 0 0 0,-1 0-1 0 0,0 1 1 0 0,0-1-1 0 0,0 1 1 0 0,0 0-1 0 0,0 0 1 0 0,0 0-1 0 0,1 1 1 0 0,-1-1-1 0 0,0 1 1 0 0,0 0 0 0 0,0 0-1 0 0,0 0 1 0 0,0 1-1 0 0,-1 0 1 0 0,1-1-1 0 0,1 2-257 0 0,1 1 127 0 0,-1 0-1 0 0,0 1 1 0 0,0 0-1 0 0,-1 0 1 0 0,1 0-1 0 0,-1 0 1 0 0,0 1-1 0 0,-1-1 1 0 0,1 1 0 0 0,-1 0-1 0 0,0 0 1 0 0,-1 0-1 0 0,1 1 1 0 0,-1-1-1 0 0,0 1 1 0 0,-1-1-1 0 0,0 1 1 0 0,1 1-127 0 0,-1 5-336 0 0,0 0 0 0 0,-1 0 0 0 0,-1 0 0 0 0,0 0 0 0 0,0 0 1 0 0,-1-1-1 0 0,-1 1 0 0 0,0-1 0 0 0,-1 2 336 0 0,-7 17-1110 0 0,7-23 1132 0 0,0 2 1 0 0,1-1-1 0 0,0 0 1 0 0,1 1-1 0 0,-1-1 1 0 0,2 1-1 0 0,0-1 1 0 0,0 1-1 0 0,1 0 1 0 0,0 6-23 0 0,1-13 102 0 0,-1 0 1 0 0,1-1 0 0 0,0 1-1 0 0,0 0 1 0 0,1-1 0 0 0,-1 1-1 0 0,0-1 1 0 0,1 1 0 0 0,0-1-1 0 0,-1 0 1 0 0,1 1 0 0 0,0-1 0 0 0,0 0-1 0 0,0 0 1 0 0,1 0 0 0 0,-1-1-1 0 0,0 1 1 0 0,1-1 0 0 0,-1 1-1 0 0,1-1 1 0 0,-1 0 0 0 0,1 0-1 0 0,0 0 1 0 0,0 0 0 0 0,-1 0-1 0 0,1 0 1 0 0,0-1 0 0 0,2 1-103 0 0,82-1 1618 0 0,-85 0-1577 0 0,93-18 688 0 0,-56 3-6654 0 0,-21 5-487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1:07.3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9215 0 0,'-2'-6'399'0'0,"8"-23"2174"0"0,10 57 201 0 0,38 189 1395 0 0,26 102-2008 0 0,-71-279-953 0 0,-19-58-716 0 0,-67-330-361 0 0,71 324-153 0 0,1 0 1 0 0,1 0 0 0 0,1-1-1 0 0,1 1 1 0 0,1-1 0 0 0,1 1-1 0 0,2 0 1 0 0,0-3 21 0 0,0 15-14 0 0,0 0-1 0 0,1 0 1 0 0,1 0 0 0 0,0 0-1 0 0,0 1 1 0 0,1 0 0 0 0,0 0-1 0 0,1 0 1 0 0,0 0 0 0 0,1 1-1 0 0,0 0 1 0 0,1 1 0 0 0,0-1-1 0 0,0 2 1 0 0,1-1 0 0 0,0 1-1 0 0,2-1 15 0 0,-6 4-4 0 0,1 1-1 0 0,0-1 0 0 0,0 1 1 0 0,0 0-1 0 0,0 0 1 0 0,1 1-1 0 0,0-1 1 0 0,-1 2-1 0 0,1-1 1 0 0,0 1-1 0 0,1 0 0 0 0,-1 0 1 0 0,0 1-1 0 0,1 0 1 0 0,-1 0-1 0 0,0 1 1 0 0,1 0-1 0 0,-1 0 1 0 0,1 1-1 0 0,-1 0 1 0 0,0 0-1 0 0,1 0 0 0 0,-1 1 1 0 0,0 1-1 0 0,0-1 1 0 0,0 1-1 0 0,-1 0 1 0 0,1 0-1 0 0,0 1 1 0 0,-1 0-1 0 0,0 0 0 0 0,0 1 1 0 0,0-1-1 0 0,-1 1 1 0 0,0 1-1 0 0,5 5 5 0 0,-6-5 8 0 0,0 1 0 0 0,0 0 0 0 0,0 0 0 0 0,-1 0 1 0 0,0 1-1 0 0,-1-1 0 0 0,0 1 0 0 0,0 0 0 0 0,0 0 0 0 0,-1-1 0 0 0,-1 1 0 0 0,1 0 0 0 0,-1 0 0 0 0,0 0 0 0 0,-1 0 0 0 0,0 0 0 0 0,0 0 1 0 0,-1-1-1 0 0,0 1 0 0 0,0 0 0 0 0,0-1 0 0 0,-1 1 0 0 0,-1-1 0 0 0,1 0 0 0 0,-1 0 0 0 0,0 0 0 0 0,-1-1 0 0 0,1 1 0 0 0,-1-1 0 0 0,-1 0 1 0 0,1-1-1 0 0,-1 1 0 0 0,0-1 0 0 0,0 0 0 0 0,-6 3-8 0 0,-6 0 68 0 0,0 0 1 0 0,0-2-1 0 0,0 0 1 0 0,-1-1-1 0 0,0-1 1 0 0,0-1 0 0 0,0 0-1 0 0,0-2 1 0 0,0 0-1 0 0,-2-1-68 0 0,16 1 19 0 0,-1-1-1 0 0,1 0 1 0 0,-1-1-1 0 0,1 1 0 0 0,-1-1 1 0 0,1 0-1 0 0,-1 0 1 0 0,1 0-1 0 0,-1-1 1 0 0,1 0-1 0 0,0 0 1 0 0,0-1-1 0 0,-3-1-18 0 0,8 3-61 0 0,0 0 0 0 0,0 0-1 0 0,-1 0 1 0 0,1 0 0 0 0,0 0 0 0 0,1 0-1 0 0,-1 0 1 0 0,0-1 0 0 0,0 1 0 0 0,0 0-1 0 0,1 0 1 0 0,-1 0 0 0 0,0 0 0 0 0,1 0 0 0 0,-1 0-1 0 0,1 0 1 0 0,-1 0 0 0 0,1 1 0 0 0,-1-1-1 0 0,1 0 1 0 0,0 0 0 0 0,0 0 0 0 0,-1 0-1 0 0,1 1 1 0 0,0-1 0 0 0,0 0 0 0 0,0 1-1 0 0,0-1 1 0 0,0 1 0 0 0,0-1 0 0 0,0 1-1 0 0,0-1 1 0 0,0 1 0 0 0,0 0 0 0 0,0-1-1 0 0,0 1 1 0 0,0 0 0 0 0,0 0 0 0 0,0 0 0 0 0,0 0-1 0 0,0 0 1 0 0,0 0 0 0 0,0 0 61 0 0,15-4-7623 0 0</inkml:trace>
  <inkml:trace contextRef="#ctx0" brushRef="#br0" timeOffset="649.631">646 375 1839 0 0,'-1'0'-25'0'0,"-8"-14"1244"0"0,8 13-915 0 0,0 0 0 0 0,1 0-1 0 0,-1 0 1 0 0,0 0 0 0 0,1 0 0 0 0,-1 0 0 0 0,1 0 0 0 0,0 0 0 0 0,-1 0 0 0 0,1 0 0 0 0,0 0 0 0 0,-1 0 0 0 0,1 0 0 0 0,0-1-1 0 0,0 1 1 0 0,0 0 0 0 0,0 0 0 0 0,0 0 0 0 0,0 0 0 0 0,0 0 0 0 0,1-1 0 0 0,-1 1 0 0 0,0 0 0 0 0,1 0 0 0 0,-1 0 0 0 0,0 0-1 0 0,1 0 1 0 0,0 0 0 0 0,-1 0 0 0 0,1 0 0 0 0,-1 0 0 0 0,1 0 0 0 0,0 0-304 0 0,3-3 506 0 0,1 1 0 0 0,-1 0 1 0 0,0 1-1 0 0,1-1 0 0 0,0 1 0 0 0,0-1 0 0 0,-1 1 0 0 0,1 1 1 0 0,0-1-1 0 0,1 1 0 0 0,-1 0 0 0 0,0 0 0 0 0,0 0 1 0 0,1 1-507 0 0,0-1 213 0 0,1 1 1 0 0,0 1 0 0 0,-1-1 0 0 0,1 1-1 0 0,0 0 1 0 0,-1 1 0 0 0,1-1 0 0 0,-1 1-1 0 0,0 1 1 0 0,6 2-214 0 0,-8-4-3 0 0,0 1 0 0 0,0 0 0 0 0,-1 0 0 0 0,1 1 0 0 0,0-1 0 0 0,-1 1-1 0 0,0 0 1 0 0,1 0 0 0 0,-1 0 0 0 0,0 0 0 0 0,-1 1 0 0 0,1-1 0 0 0,0 1 0 0 0,-1-1 0 0 0,0 1-1 0 0,0 0 1 0 0,0 0 0 0 0,-1 0 0 0 0,1 0 0 0 0,-1 0 0 0 0,0 0 0 0 0,0 1 0 0 0,0-1 0 0 0,0 0-1 0 0,-1 1 1 0 0,0-1 0 0 0,0 0 0 0 0,0 1 0 0 0,-1-1 0 0 0,1 0 0 0 0,-1 1 0 0 0,0-1 0 0 0,0 0-1 0 0,-2 4 4 0 0,-4 7-68 0 0,0 0-1 0 0,-2-1 0 0 0,0 1 0 0 0,0-2 1 0 0,-1 0-1 0 0,-1 0 0 0 0,-2 2 69 0 0,-34 43-28 0 0,20-7 414 0 0,26-49-366 0 0,1-1 1 0 0,0 0-1 0 0,-1 0 0 0 0,1 1 0 0 0,0-1 0 0 0,-1 0 1 0 0,1 1-1 0 0,0-1 0 0 0,0 0 0 0 0,0 1 1 0 0,0-1-1 0 0,0 0 0 0 0,0 1 0 0 0,1-1 1 0 0,-1 0-1 0 0,0 1 0 0 0,1-1 0 0 0,-1 0 1 0 0,1 0-1 0 0,-1 1 0 0 0,1-1 0 0 0,0 0 1 0 0,-1 0-1 0 0,1 0 0 0 0,0 0 0 0 0,0 0 1 0 0,0 0-1 0 0,0 0 0 0 0,0 0 0 0 0,0 0 1 0 0,0 0-1 0 0,0-1 0 0 0,0 1 0 0 0,0 0 1 0 0,1-1-1 0 0,-1 1 0 0 0,0-1 0 0 0,0 1 1 0 0,1-1-1 0 0,-1 1 0 0 0,0-1-20 0 0,11 1 30 0 0,-1 1 1 0 0,1-2-1 0 0,0 0 0 0 0,-1 0 1 0 0,1-1-1 0 0,0 0 0 0 0,-1-1 1 0 0,1-1-1 0 0,1 0-30 0 0,7-1 15 0 0,46-3-2848 0 0,-49 9-4534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3:38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20 919 0 0,'3'-1'500'0'0,"0"-1"-1"0"0,0 1 0 0 0,0 0 0 0 0,0 0 0 0 0,0 0 0 0 0,0 0 0 0 0,0 1 1 0 0,0-1-1 0 0,1 1 0 0 0,-1 0 0 0 0,0 0 0 0 0,0 0 0 0 0,0 0 0 0 0,1 0 0 0 0,-1 1 1 0 0,0-1-1 0 0,2 2-499 0 0,-18 27 4298 0 0,-68 67 1198 0 0,-19 28-2308 0 0,80-77-2417 0 0,20-46-760 0 0,-1 0 1 0 0,1 0-1 0 0,0 0 1 0 0,0 0-1 0 0,0 0 1 0 0,0 0-1 0 0,0 0 1 0 0,0 0-1 0 0,0 0 1 0 0,0 0-1 0 0,0 0 1 0 0,0 0-1 0 0,1 0 1 0 0,-1 0-1 0 0,0 0 1 0 0,1 0-1 0 0,-1 0 1 0 0,1-1-1 0 0,-1 1 1 0 0,1 0-1 0 0,-1 0 1 0 0,1 0-1 0 0,0 0 1 0 0,-1-1-1 0 0,1 1 1 0 0,0 0-1 0 0,0-1 1 0 0,0 1-1 0 0,-1 0 1 0 0,1-1 0 0 0,0 1-1 0 0,0-1 1 0 0,0 0-1 0 0,0 1 1 0 0,0-1-1 0 0,0 0 1 0 0,0 1-1 0 0,0-1 1 0 0,0 0-1 0 0,0 0 1 0 0,0 0-1 0 0,0 0 1 0 0,0 0-1 0 0,0 0 1 0 0,0 0-1 0 0,1 0-11 0 0,15-2 7 0 0,0 0-1 0 0,0-1 0 0 0,0-1 1 0 0,0 0-1 0 0,0-1 1 0 0,-1-1-1 0 0,0-1 0 0 0,0 0 1 0 0,-1-1-1 0 0,14-10-6 0 0,-26 17-13 0 0,0-1 0 0 0,0 0 1 0 0,-1 1-1 0 0,1-1 0 0 0,0 0 0 0 0,-1-1 0 0 0,0 1 0 0 0,1 0 0 0 0,-1 0 1 0 0,0-1-1 0 0,0 0 0 0 0,0 1 0 0 0,-1-1 0 0 0,1 0 0 0 0,-1 0 0 0 0,1 0 0 0 0,-1 0 1 0 0,0 0-1 0 0,0 0 0 0 0,0 0 0 0 0,-1 0 0 0 0,1-1 0 0 0,-1 1 0 0 0,0 0 1 0 0,1 0-1 0 0,-1 0 0 0 0,-1-1 0 0 0,1 1 0 0 0,0 0 0 0 0,-1 0 0 0 0,0-1 1 0 0,0 1-1 0 0,0 0 0 0 0,0-1 13 0 0,-4-7 36 0 0,0 0 0 0 0,-1 0 1 0 0,0 0-1 0 0,0 1 0 0 0,-1-1 0 0 0,-1 2 1 0 0,0-1-1 0 0,0 1 0 0 0,-1 0 0 0 0,0 1 1 0 0,0 0-1 0 0,-1 0 0 0 0,0 1 1 0 0,-1 0-1 0 0,1 1 0 0 0,-1 0 0 0 0,0 1 1 0 0,-1 0-1 0 0,1 1 0 0 0,-6-1-36 0 0,16 4-27 0 0,0 1 0 0 0,0-1 1 0 0,0 0-1 0 0,0 1 0 0 0,0 0 0 0 0,0-1 0 0 0,0 1 0 0 0,0 0 1 0 0,0-1-1 0 0,0 1 0 0 0,0 0 0 0 0,0 0 0 0 0,0 0 0 0 0,0 0 0 0 0,0 0 1 0 0,0 0-1 0 0,0 0 0 0 0,0 0 0 0 0,-1 1 0 0 0,1-1 0 0 0,0 0 1 0 0,0 1-1 0 0,0-1 0 0 0,0 0 0 0 0,0 1 0 0 0,1-1 0 0 0,-1 1 0 0 0,0 0 1 0 0,0-1-1 0 0,0 1 0 0 0,0 0 0 0 0,1-1 0 0 0,-1 1 0 0 0,0 0 1 0 0,0 0-1 0 0,1 0 0 0 0,-1 0 0 0 0,1 0 0 0 0,-1 0 0 0 0,1-1 0 0 0,-1 1 1 0 0,1 0-1 0 0,0 1 0 0 0,-1-1 0 0 0,1 0 0 0 0,0 0 0 0 0,0 0 1 0 0,0 0-1 0 0,0 0 0 0 0,0 0 0 0 0,0 0 0 0 0,0 0 0 0 0,0 0 1 0 0,0 0-1 0 0,0 0 0 0 0,1 0 0 0 0,-1 0 0 0 0,0 0 0 0 0,1 0 0 0 0,-1 1 27 0 0,7 3-1109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3:38.8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155 0 1375 0 0,'16'1'6725'0'0,"0"23"-2179"0"0,-11-7-3379 0 0,-1 1 0 0 0,-1 0 0 0 0,-1 0 0 0 0,-1 0 0 0 0,0 0 0 0 0,-2 0 0 0 0,0 10-1167 0 0,-6 27 372 0 0,-2-1 1 0 0,-3 0-1 0 0,-2-1 0 0 0,-2 0 0 0 0,-2-2 0 0 0,-3 0 0 0 0,-4 5-372 0 0,16-35-13 0 0,2-5 61 0 0,1 0-1 0 0,0 1 1 0 0,2 0 0 0 0,0 0-1 0 0,0 0 1 0 0,2 0-1 0 0,0 8-47 0 0,2-19 6 0 0,0-1 0 0 0,1 1 0 0 0,-1-1 0 0 0,1 1 0 0 0,1-1 0 0 0,-1 0 0 0 0,1 0 0 0 0,0 0 0 0 0,0 1 0 0 0,0-2 0 0 0,1 1 0 0 0,0 0 0 0 0,0 0 0 0 0,0-1 0 0 0,0 0 0 0 0,1 0 0 0 0,0 0 0 0 0,-1 0 0 0 0,2 0 0 0 0,-1-1 0 0 0,0 1 0 0 0,1-1 0 0 0,-1 0 0 0 0,1-1 0 0 0,0 1 0 0 0,0-1 0 0 0,0 0 0 0 0,0 0 0 0 0,0-1 0 0 0,1 1 0 0 0,-1-1 0 0 0,0 0 0 0 0,1-1 0 0 0,-1 1 0 0 0,1-1 0 0 0,-1 0 0 0 0,1 0 0 0 0,-1-1 0 0 0,0 0 0 0 0,1 0 0 0 0,-1 0 0 0 0,1-1-6 0 0,-2 2-43 0 0,0-1-1 0 0,1-1 1 0 0,-1 1-1 0 0,0 0 1 0 0,0-1-1 0 0,0 0 1 0 0,0 0-1 0 0,-1 0 1 0 0,1 0-1 0 0,-1-1 1 0 0,1 0-1 0 0,-1 1 1 0 0,0-1-1 0 0,0 0 1 0 0,0-1-1 0 0,0 1 1 0 0,0 0-1 0 0,-1-1 1 0 0,1 0 43 0 0,-1-34-3585 0 0,-6 25-3581 0 0</inkml:trace>
  <inkml:trace contextRef="#ctx0" brushRef="#br0" timeOffset="252.371">0 399 6911 0 0,'7'-12'7087'0'0,"21"9"-3916"0"0,-28 3-3123 0 0,70 8 3585 0 0,35 21-2326 0 0,-85-23-1277 0 0,15 6-742 0 0,-19-6-172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3:37.0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 6447 0 0,'-1'-12'2694'0'0,"1"12"-2279"0"0,1 0 1 0 0,-1 0-1 0 0,0 0 0 0 0,1 0 1 0 0,-1 0-1 0 0,0 0 1 0 0,1 0-1 0 0,-1 0 0 0 0,0 0 1 0 0,1 0-1 0 0,-1 0 1 0 0,0 0-1 0 0,1 0 0 0 0,-1 0 1 0 0,0 0-1 0 0,0 0 1 0 0,1 0-1 0 0,-1 0 1 0 0,0-1-1 0 0,1 1 0 0 0,-1 0 1 0 0,0 0-1 0 0,0 0-415 0 0,7 22 637 0 0,-1 0-1 0 0,-1 0 1 0 0,-1 1 0 0 0,-2 0-1 0 0,1 7-636 0 0,-2-19 104 0 0,17 438 1462 0 0,-16-335-1375 0 0,7 2 374 0 0,2-139-166 0 0,-5-14-393 0 0,-2 0-1 0 0,-2-1 0 0 0,-1 1 1 0 0,-2 0-1 0 0,-6-38-5 0 0,4 37-46 0 0,-1-16-33 0 0,1-2-186 0 0,-2 1 1 0 0,-2 0-1 0 0,-3 0 0 0 0,-14-44 265 0 0,23 97 8 0 0,0 0 1 0 0,-1 0-1 0 0,1 0 1 0 0,0 0 0 0 0,0 0-1 0 0,0-1 1 0 0,1 1-1 0 0,-1 0 1 0 0,1-1-1 0 0,-1 1 1 0 0,1 0-1 0 0,0-1 1 0 0,0 1-1 0 0,0-1 1 0 0,0 1 0 0 0,0 0-1 0 0,0-1 1 0 0,1 1-1 0 0,-1-1 1 0 0,1 1-1 0 0,0 0 1 0 0,-1-1-1 0 0,1 1 1 0 0,0 0-1 0 0,0 0 1 0 0,1 0 0 0 0,-1 0-1 0 0,0 0 1 0 0,1 0-1 0 0,-1 0 1 0 0,1 0-1 0 0,0 1 1 0 0,0-1-1 0 0,-1 0 1 0 0,1 1-1 0 0,0 0 1 0 0,0-1 0 0 0,0 1-1 0 0,2-1-8 0 0,27-8 13 0 0,0 1 0 0 0,1 2-1 0 0,0 1 1 0 0,0 1 0 0 0,1 2 0 0 0,-1 1-1 0 0,1 2 1 0 0,0 1 0 0 0,-1 1-1 0 0,9 3-12 0 0,-22-3 1 0 0,48 9-509 0 0,-60 5-2130 0 0,-11-9-4904 0 0</inkml:trace>
  <inkml:trace contextRef="#ctx0" brushRef="#br0" timeOffset="237.324">44 439 11975 0 0,'96'-5'9112'0'0,"-69"2"-8678"0"0,1 1 0 0 0,-1 2 0 0 0,1 0 0 0 0,-1 2-1 0 0,20 4-433 0 0,-32-2-416 0 0,-2 1-169 0 0</inkml:trace>
  <inkml:trace contextRef="#ctx0" brushRef="#br0" timeOffset="553.239">319 789 7855 0 0,'0'-1'68'0'0,"-1"1"1"0"0,1-1-1 0 0,-1 1 0 0 0,1-1 0 0 0,-1 0 0 0 0,1 1 0 0 0,0-1 0 0 0,-1 0 0 0 0,1 1 1 0 0,0-1-1 0 0,0 0 0 0 0,0 0 0 0 0,-1 1 0 0 0,1-1 0 0 0,0 0 0 0 0,0 0 0 0 0,0 0 0 0 0,0 1 1 0 0,0-1-1 0 0,0 0 0 0 0,0 0 0 0 0,1 1 0 0 0,-1-1 0 0 0,0 0 0 0 0,0 0 0 0 0,0 1 0 0 0,1-1 1 0 0,-1 0-1 0 0,0 1 0 0 0,1-1 0 0 0,-1 0 0 0 0,1 1 0 0 0,-1-1 0 0 0,1 0 0 0 0,-1 1 0 0 0,1-1 1 0 0,-1 1-1 0 0,1-1 0 0 0,0 1 0 0 0,-1-1 0 0 0,1 1 0 0 0,0 0 0 0 0,-1-1 0 0 0,1 1 1 0 0,0 0-1 0 0,0-1 0 0 0,-1 1 0 0 0,1 0 0 0 0,0 0 0 0 0,0 0 0 0 0,-1 0 0 0 0,1 0 0 0 0,0 0 1 0 0,0 0-1 0 0,-1 0 0 0 0,1 0 0 0 0,0 0 0 0 0,0 0-68 0 0,3-1 333 0 0,-1 0 0 0 0,0 1 1 0 0,1-1-1 0 0,-1 1 0 0 0,0 0 0 0 0,1 0 0 0 0,-1 0 0 0 0,1 0 1 0 0,-1 0-1 0 0,1 1 0 0 0,-1-1 0 0 0,0 1 0 0 0,1 0 0 0 0,-1 0 1 0 0,0 1-1 0 0,0-1 0 0 0,0 0 0 0 0,0 1 0 0 0,0 0 1 0 0,0 0-1 0 0,0 0 0 0 0,0 0 0 0 0,1 2-333 0 0,0 1 116 0 0,0 0 0 0 0,0 1 0 0 0,0-1 0 0 0,0 1-1 0 0,-1 0 1 0 0,0 0 0 0 0,-1 0 0 0 0,1 0 0 0 0,-1 1 0 0 0,0-1 0 0 0,-1 1 0 0 0,1-1 0 0 0,-1 1-1 0 0,-1 0 1 0 0,1-1 0 0 0,-1 1 0 0 0,-1 6-116 0 0,-17 67-94 0 0,15-71 224 0 0,0 0 0 0 0,0 0-1 0 0,0 1 1 0 0,1-1 0 0 0,1 1-1 0 0,0-1 1 0 0,0 1 0 0 0,0 0-1 0 0,2-1 1 0 0,-1 1 0 0 0,1 0-1 0 0,0-1 1 0 0,1 1-1 0 0,0 0-129 0 0,0-6 34 0 0,0 0 0 0 0,0-1 0 0 0,1 1 0 0 0,-1-1 0 0 0,1 1-1 0 0,-1-1 1 0 0,1 0 0 0 0,0 0 0 0 0,0 0 0 0 0,1-1-1 0 0,-1 1 1 0 0,1-1 0 0 0,-1 0 0 0 0,1 0 0 0 0,0 0-1 0 0,-1 0 1 0 0,1 0 0 0 0,0-1 0 0 0,0 0 0 0 0,0 0-1 0 0,0 0 1 0 0,1 0 0 0 0,-1-1 0 0 0,0 1-34 0 0,66-5-2591 0 0,-56 2-5111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3:40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 8287 0 0,'23'-16'7299'0'0,"24"9"-884"0"0,-42 7-6419 0 0,0 0 0 0 0,0 1 0 0 0,0 0 0 0 0,0 0 0 0 0,-1 0 0 0 0,1 0 1 0 0,0 1-1 0 0,-1 0 0 0 0,1 0 0 0 0,-1 0 0 0 0,0 0 0 0 0,1 1 0 0 0,-1 0 1 0 0,0 0-1 0 0,0 0 0 0 0,-1 0 0 0 0,1 0 0 0 0,1 3 4 0 0,-1 8-3605 0 0,-5-8 2278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3:40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0 9215 0 0,'-1'2'408'0'0,"1"-2"80"0"0,0 0-392 0 0,0 0-96 0 0,1 1 0 0 0,0-1 0 0 0,2 0 800 0 0,1 1 128 0 0,4 1 32 0 0,4-2 8 0 0,3 1-384 0 0,2 1-72 0 0,0-2-24 0 0,2 1 0 0 0,2-1-488 0 0,-2 0-120 0 0,-1 0-8 0 0,1 1-6168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3:45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 6447 0 0,'2'0'51'0'0,"1"0"-1"0"0,-1 0 1 0 0,0 0-1 0 0,0 0 1 0 0,1 0-1 0 0,-1 1 1 0 0,0-1-1 0 0,0 1 1 0 0,1-1-1 0 0,-1 1 1 0 0,0 0-1 0 0,0 0 1 0 0,0 0-1 0 0,0 0 1 0 0,0 1-1 0 0,0-1 1 0 0,-1 0-1 0 0,1 1 1 0 0,0-1-1 0 0,-1 1 1 0 0,1 0-1 0 0,-1-1 0 0 0,1 1 1 0 0,-1 0-1 0 0,0 0 1 0 0,0 0-1 0 0,0 0 1 0 0,0 0-1 0 0,0 0-50 0 0,10 16 873 0 0,-1 1 0 0 0,-1-1-1 0 0,-1 2 1 0 0,0-1-1 0 0,-2 1 1 0 0,0 0-1 0 0,-1 0 1 0 0,0 10-873 0 0,3 6 1115 0 0,44 177 3837 0 0,-52-214-4925 0 0,0 1 0 0 0,0 0 0 0 0,0-1 0 0 0,0 1 0 0 0,1-1 0 0 0,-1 1 0 0 0,0-1 0 0 0,0 1 0 0 0,0 0 0 0 0,1-1 0 0 0,-1 1 0 0 0,0 0 0 0 0,1-1 0 0 0,-1 1 0 0 0,0 0 0 0 0,1-1 0 0 0,-1 1 0 0 0,0 0 0 0 0,1 0 0 0 0,-1 0 0 0 0,1-1 0 0 0,-1 1 0 0 0,0 0 0 0 0,1 0 0 0 0,-1 0 0 0 0,1 0 0 0 0,-1 0 0 0 0,0-1 0 0 0,1 1 0 0 0,-1 0-1 0 0,1 0 1 0 0,-1 0 0 0 0,1 0 0 0 0,-1 0 0 0 0,1 1 0 0 0,-1-1 0 0 0,0 0 0 0 0,1 0 0 0 0,-1 0 0 0 0,1 0 0 0 0,-1 0 0 0 0,0 1 0 0 0,1-1 0 0 0,-1 0 0 0 0,1 0 0 0 0,-1 0 0 0 0,0 1 0 0 0,1-1 0 0 0,-1 0 0 0 0,0 1 0 0 0,1-1 0 0 0,-1 0 0 0 0,0 1 0 0 0,0-1 0 0 0,1 0 0 0 0,-1 1 0 0 0,0-1 0 0 0,0 1 0 0 0,0-1 0 0 0,0 0 0 0 0,1 1 0 0 0,-1-1 0 0 0,0 1 0 0 0,0-1-27 0 0,12-35 265 0 0,9-93-223 0 0,-17 93-36 0 0,1 0-1 0 0,2 1 1 0 0,1-1-1 0 0,5-8-5 0 0,-9 33 8 0 0,0 0 0 0 0,1 0 1 0 0,0 1-1 0 0,0 0 0 0 0,1 0 0 0 0,1 0 0 0 0,-1 1 0 0 0,2 0 1 0 0,-1 0-1 0 0,1 0 0 0 0,0 1 0 0 0,0 1 0 0 0,1-1 0 0 0,0 1 0 0 0,0 1 1 0 0,0 0-1 0 0,9-4-8 0 0,-15 7-74 0 0,1 0 0 0 0,-1 0-1 0 0,1 0 1 0 0,0 0 0 0 0,0 1 0 0 0,0-1 0 0 0,0 1 0 0 0,0 0 0 0 0,0 0 0 0 0,1 1 0 0 0,-1-1-1 0 0,0 1 1 0 0,0 0 0 0 0,0 0 0 0 0,1 0 0 0 0,-1 1 0 0 0,0 0 0 0 0,0-1 0 0 0,0 1 0 0 0,0 1-1 0 0,0-1 1 0 0,0 1 0 0 0,0-1 0 0 0,1 2 74 0 0,-2 4-5230 0 0,0 2-1716 0 0</inkml:trace>
  <inkml:trace contextRef="#ctx0" brushRef="#br0" timeOffset="412.219">414 439 10591 0 0,'3'-3'275'0'0,"0"1"-1"0"0,0 0 0 0 0,0-1 0 0 0,1 2 1 0 0,-1-1-1 0 0,1 0 0 0 0,0 1 0 0 0,-1-1 1 0 0,1 1-1 0 0,0 0 0 0 0,0 0 0 0 0,0 0 0 0 0,0 1 1 0 0,0 0-1 0 0,0-1 0 0 0,0 1 0 0 0,-1 1 1 0 0,1-1-1 0 0,1 1-274 0 0,9-2 551 0 0,67 15 2625 0 0,-79-13-3124 0 0,1 0-1 0 0,-1 1 0 0 0,0-1 0 0 0,0 0 0 0 0,0 1 1 0 0,0-1-1 0 0,0 1 0 0 0,0 0 0 0 0,0 0 0 0 0,0-1 1 0 0,-1 1-1 0 0,1 0 0 0 0,-1 0 0 0 0,0 1 0 0 0,1-1 1 0 0,-1 0-1 0 0,0 0 0 0 0,0 1 0 0 0,0-1 0 0 0,-1 1 1 0 0,1-1-1 0 0,0 1 0 0 0,-1-1 0 0 0,0 1 0 0 0,0-1 1 0 0,1 1-1 0 0,-2-1 0 0 0,1 1 0 0 0,0-1 0 0 0,0 1 1 0 0,-1 1-52 0 0,-4 14-298 0 0,-2-1 1 0 0,1 1-1 0 0,-2-1 1 0 0,0-1-1 0 0,-1 1 1 0 0,-1-2-1 0 0,-1 1 1 0 0,-6 6 297 0 0,1 2-138 0 0,-12 35 2073 0 0,27-58-1881 0 0,1 1 1 0 0,0-1 0 0 0,0 1 0 0 0,0 0 0 0 0,0-1 0 0 0,0 1 0 0 0,0 0 0 0 0,0-1 0 0 0,0 1 0 0 0,1 0 0 0 0,-1-1 0 0 0,1 1 0 0 0,-1-1-1 0 0,1 1 1 0 0,0 0 0 0 0,0-1 0 0 0,-1 0 0 0 0,1 1 0 0 0,0-1 0 0 0,0 1 0 0 0,0-1 0 0 0,0 0 0 0 0,1 0 0 0 0,-1 0 0 0 0,0 0 0 0 0,1 0 0 0 0,-1 0-1 0 0,0 0 1 0 0,1 0 0 0 0,-1 0 0 0 0,1-1 0 0 0,-1 1 0 0 0,1 0 0 0 0,-1-1 0 0 0,1 1 0 0 0,0-1 0 0 0,0 0-55 0 0,15 3-54 0 0,-1-1-1 0 0,1 0 1 0 0,0-2 0 0 0,0 0 0 0 0,0-1-1 0 0,0-1 1 0 0,-1 0 0 0 0,1-1 0 0 0,13-4 54 0 0,-22 5-387 0 0,14-2-7353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3:44.3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93 117 3223 0 0,'19'-40'8144'0'0,"-15"72"-3672"0"0,19 320 1360 0 0,-12-318-4904 0 0,4-53-339 0 0,35-192-346 0 0,-39 185-233 0 0,1 1-1 0 0,1 1 1 0 0,1 0 0 0 0,1 1-1 0 0,2 1 1 0 0,0 0-1 0 0,1 1 1 0 0,1 1 0 0 0,0 1-1 0 0,16-11-9 0 0,-35 29 3 0 0,1 0 0 0 0,0 1 0 0 0,0-1 0 0 0,0 0 0 0 0,0 1 0 0 0,0-1 0 0 0,0 0 0 0 0,0 1 0 0 0,0-1 0 0 0,0 1 0 0 0,0 0 0 0 0,1-1 0 0 0,-1 1 0 0 0,0 0 0 0 0,0 0 0 0 0,0-1 0 0 0,0 1 0 0 0,1 0 0 0 0,-1 0 0 0 0,0 0 0 0 0,0 1 0 0 0,0-1 0 0 0,0 0 0 0 0,1 0 0 0 0,-1 1 0 0 0,0-1 0 0 0,0 0 0 0 0,0 1 0 0 0,0-1 0 0 0,0 1 0 0 0,0 0 0 0 0,0-1 0 0 0,0 1 0 0 0,0 0 0 0 0,0-1 0 0 0,0 1 0 0 0,-1 0 0 0 0,1 0 0 0 0,0 0 0 0 0,0 0 0 0 0,-1 0 0 0 0,1 0 0 0 0,0 0 0 0 0,-1 0 0 0 0,1 0 0 0 0,-1 0 0 0 0,0 0 0 0 0,1 2-3 0 0,2 6-407 0 0,-1 1 0 0 0,0 0 0 0 0,0 0 0 0 0,-1 0 0 0 0,0 0 0 0 0,-1 1 0 0 0,0-1 0 0 0,-1 0 0 0 0,0 0 0 0 0,0 0 0 0 0,-3 8 407 0 0,0 4-7059 0 0</inkml:trace>
  <inkml:trace contextRef="#ctx0" brushRef="#br0" timeOffset="331.104">348 489 4143 0 0,'14'-2'820'0'0,"1"-1"-1"0"0,-1 0 0 0 0,0 0 0 0 0,0-2 0 0 0,-1 0 1 0 0,1 0-1 0 0,-1-1 0 0 0,0-1 0 0 0,0 0 0 0 0,-1-1 1 0 0,0 0-1 0 0,-1-1 0 0 0,6-6-819 0 0,5-1 1437 0 0,-22 17-1415 0 0,0-1 1 0 0,0 0-1 0 0,0 0 1 0 0,0 1-1 0 0,0-1 1 0 0,0 0-1 0 0,0 0 1 0 0,0 1 0 0 0,0-1-1 0 0,0 0 1 0 0,0 1-1 0 0,0-1 1 0 0,0 0-1 0 0,0 0 1 0 0,0 1-1 0 0,0-1 1 0 0,0 0-1 0 0,0 0 1 0 0,0 1-1 0 0,0-1 1 0 0,0 0-1 0 0,1 0 1 0 0,-1 1-1 0 0,0-1 1 0 0,0 0-1 0 0,0 0 1 0 0,0 0-1 0 0,1 1 1 0 0,-1-1-1 0 0,0 0 1 0 0,0 0-1 0 0,0 0 1 0 0,1 0-1 0 0,-1 1 1 0 0,0-1-1 0 0,0 0 1 0 0,1 0-1 0 0,-1 0 1 0 0,0 0-1 0 0,0 0 1 0 0,1 0-1 0 0,-1 0 1 0 0,0 0-1 0 0,0 0 1 0 0,1 0-1 0 0,-1 0 1 0 0,0 0-1 0 0,1 0 1 0 0,-1 0-1 0 0,0 0 1 0 0,0 0-1 0 0,1 0 1 0 0,-1 0-1 0 0,0 0 1 0 0,0 0-1 0 0,1 0 1 0 0,-1-1-1 0 0,0 1 1 0 0,0 0-1 0 0,1 0 1 0 0,-1 0-1 0 0,0 0 1 0 0,0 0 0 0 0,0-1-24 0 0,-7 28 557 0 0,6-24-431 0 0,-29 127 1394 0 0,43-42-3914 0 0,-10-78-181 0 0,-1-6-2916 0 0</inkml:trace>
  <inkml:trace contextRef="#ctx0" brushRef="#br0" timeOffset="678.609">13 694 3223 0 0,'0'0'12'0'0,"0"0"0"0"0,0 0 0 0 0,0 1 0 0 0,0-1 0 0 0,0 0 0 0 0,0 1 0 0 0,0-1 0 0 0,0 0 0 0 0,0 0 0 0 0,0 1 0 0 0,0-1 0 0 0,0 0 0 0 0,0 1 0 0 0,0-1 0 0 0,0 0 0 0 0,0 0 0 0 0,0 1 0 0 0,0-1 0 0 0,-1 0 0 0 0,1 1 0 0 0,0-1 0 0 0,0 0 0 0 0,0 0 0 0 0,0 0-1 0 0,-1 1 1 0 0,1-1 0 0 0,0 0 0 0 0,0 0 0 0 0,0 0 0 0 0,-1 1 0 0 0,1-1 0 0 0,0 0 0 0 0,-1 0 0 0 0,1 0 0 0 0,0 0 0 0 0,0 0 0 0 0,-1 0 0 0 0,1 1 0 0 0,0-1 0 0 0,-1 0 0 0 0,1 0 0 0 0,0 0 0 0 0,0 0 0 0 0,-1 0 0 0 0,1 0 0 0 0,0 0 0 0 0,-1 0 0 0 0,1 0 0 0 0,0-1 0 0 0,0 1-1 0 0,-1 0 1 0 0,1 0 0 0 0,0 0 0 0 0,-1 0 0 0 0,1 0 0 0 0,0 0 0 0 0,0-1 0 0 0,-1 1 0 0 0,1 0 0 0 0,0 0 0 0 0,0 0 0 0 0,0-1 0 0 0,-1 1 0 0 0,1 0 0 0 0,0 0 0 0 0,0 0 0 0 0,0-1 0 0 0,0 1 0 0 0,-1 0-12 0 0,2 0 769 0 0,-1 0 180 0 0,3 3 78 0 0,65 25 4338 0 0,88-7 159 0 0,83-22-1912 0 0,-91-3-2396 0 0,-79 4-963 0 0,1-3 1 0 0,-1-3-1 0 0,56-13-253 0 0,-89 12 0 0 0,-49 20-2646 0 0,3-7-4812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3:55.8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212 529 455 0 0,'1'1'171'0'0,"0"0"0"0"0,-1 0-1 0 0,1 0 1 0 0,0 1-1 0 0,-1-1 1 0 0,1 0 0 0 0,-1 0-1 0 0,0 0 1 0 0,1 1-1 0 0,-1-1 1 0 0,0 0-1 0 0,0 0 1 0 0,0 1 0 0 0,0-1-1 0 0,0 0 1 0 0,0 0-1 0 0,0 1 1 0 0,0-1-1 0 0,-1 0 1 0 0,1 0 0 0 0,0 0-1 0 0,-1 1 1 0 0,1-1-1 0 0,-1 0 1 0 0,1 0-1 0 0,-1 0 1 0 0,0 0 0 0 0,1 0-1 0 0,-1 0 1 0 0,0 0-1 0 0,0 0 1 0 0,0 0-1 0 0,0 0 1 0 0,0 0 0 0 0,0 0-171 0 0,-36 32 2684 0 0,-10-2-334 0 0,37-26-1810 0 0,-1 1 0 0 0,2 0-1 0 0,-1 0 1 0 0,1 1-1 0 0,0 1 1 0 0,1-1-1 0 0,-1 1 1 0 0,2 1 0 0 0,-1 0-1 0 0,1 0 1 0 0,0 0-1 0 0,-4 10-539 0 0,10-17 72 0 0,0-1 0 0 0,0 1-1 0 0,0 0 1 0 0,1 0 0 0 0,-1 0-1 0 0,0-1 1 0 0,1 1 0 0 0,0 0-1 0 0,-1 0 1 0 0,1 0 0 0 0,0 0 0 0 0,0 0-1 0 0,0 0 1 0 0,0 0 0 0 0,1 0-1 0 0,-1-1 1 0 0,0 1 0 0 0,1 0-1 0 0,0 0 1 0 0,-1 0 0 0 0,1 0-1 0 0,0-1 1 0 0,0 1 0 0 0,0 0 0 0 0,0-1-1 0 0,0 1 1 0 0,0-1 0 0 0,0 1-1 0 0,0-1 1 0 0,1 1 0 0 0,-1-1-1 0 0,1 0 1 0 0,-1 0 0 0 0,1 0-1 0 0,-1 0 1 0 0,1 0 0 0 0,0 0-1 0 0,-1 0 1 0 0,2 0-72 0 0,75 14 639 0 0,-46-16-624 0 0,-1-1 1 0 0,0-1-1 0 0,0-2 1 0 0,0-1-1 0 0,1-2-15 0 0,-31 8-4 0 0,0 0 0 0 0,0 0 0 0 0,0 0 0 0 0,0 0 0 0 0,0 0 0 0 0,1-1 0 0 0,-1 1 0 0 0,0 0 0 0 0,0-1 0 0 0,0 1 0 0 0,0-1 0 0 0,0 1 0 0 0,0-1 0 0 0,0 1 0 0 0,0-1 0 0 0,0 0 0 0 0,0 1 0 0 0,-1-1 0 0 0,1 0 0 0 0,0 0 0 0 0,0 0 0 0 0,-1 0 0 0 0,1 0 0 0 0,0 0 0 0 0,-1 0 0 0 0,1 0 0 0 0,-1 0 0 0 0,1 0 0 0 0,-1 0 0 0 0,0 0 0 0 0,1 0 0 0 0,-1 0 0 0 0,0 0 0 0 0,0 0 0 0 0,0 0 0 0 0,0-1 0 0 0,0 1 0 0 0,0 0 0 0 0,0 0 0 0 0,0 0 0 0 0,0 0 0 0 0,0 0 0 0 0,-1 0 0 0 0,1 0 0 0 0,-1-1 0 0 0,1 1 0 0 0,0 0 0 0 0,-1 0 0 0 0,0 0 0 0 0,1 0 0 0 0,-1 0 0 0 0,0 1 0 0 0,1-1 0 0 0,-1 0 0 0 0,0 0 0 0 0,0 0 0 0 0,0 1 0 0 0,1-1 0 0 0,-1 0 0 0 0,-1 0 4 0 0,-25-23-60 0 0,6 7 139 0 0,2 0-1 0 0,0-2 0 0 0,1 0 0 0 0,1-1 1 0 0,1 0-1 0 0,0-2 0 0 0,-5-10-78 0 0,10-6-221 0 0,22 17-2844 0 0,-4 17-3641 0 0</inkml:trace>
  <inkml:trace contextRef="#ctx0" brushRef="#br0" timeOffset="462.043">726 0 3423 0 0,'3'3'223'0'0,"0"0"0"0"0,0 0 0 0 0,-1 0 0 0 0,1 1 1 0 0,-1-1-1 0 0,0 1 0 0 0,0-1 0 0 0,0 1 0 0 0,0 0 0 0 0,-1-1 0 0 0,1 1 0 0 0,-1 0 0 0 0,0 0 0 0 0,0 0 0 0 0,-1 0 0 0 0,1 0 0 0 0,-1 0 0 0 0,0 0 0 0 0,0 1 0 0 0,0-1 0 0 0,0 0 0 0 0,-1 0 0 0 0,0 0 0 0 0,0 0 0 0 0,-1 3-223 0 0,2-3 259 0 0,-42 203 6249 0 0,16-103-4404 0 0,16-54-1187 0 0,1 0 0 0 0,3 1 0 0 0,2 0 0 0 0,2 0 0 0 0,3 28-917 0 0,0-74 59 0 0,18 110 415 0 0,-18-112-479 0 0,0 0 1 0 0,0 1-1 0 0,1-1 1 0 0,-1 0-1 0 0,1 0 1 0 0,0 0-1 0 0,0-1 1 0 0,-1 1-1 0 0,2 0 1 0 0,-1-1-1 0 0,0 1 1 0 0,1-1 0 0 0,-1 0-1 0 0,1 1 1 0 0,-1-1-1 0 0,1 0 1 0 0,0-1-1 0 0,0 1 1 0 0,0-1-1 0 0,0 1 1 0 0,0-1-1 0 0,0 0 1 0 0,1 0-1 0 0,-1 0 1 0 0,0 0-1 0 0,1-1 1 0 0,-1 1-1 0 0,0-1 1 0 0,1 0-1 0 0,-1 0 1 0 0,1 0-1 0 0,0-1 5 0 0,5 0-192 0 0,48-10-663 0 0,-27-10-2745 0 0,-26 13-3054 0 0</inkml:trace>
  <inkml:trace contextRef="#ctx0" brushRef="#br0" timeOffset="715.334">523 415 5983 0 0,'3'-1'215'0'0,"0"0"-1"0"0,0-1 1 0 0,1 1-1 0 0,-1 0 0 0 0,0 1 1 0 0,1-1-1 0 0,-1 1 1 0 0,1-1-1 0 0,-1 1 0 0 0,0 0 1 0 0,1 0-1 0 0,-1 0 1 0 0,1 1-1 0 0,-1-1 0 0 0,0 1 1 0 0,1 0-1 0 0,-1 0 0 0 0,0 0 1 0 0,0 1-1 0 0,1-1 1 0 0,-1 1-1 0 0,1 0-214 0 0,9 3 417 0 0,41 12 1463 0 0,129 33 5154 0 0,-159-47-7750 0 0,-24-2-6184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3:54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72 128 919 0 0,'3'-16'1786'0'0,"-3"3"10838"0"0,-10 22-8488 0 0,-3 15-6265 0 0,9-9 3616 0 0,-1 57-519 0 0,3 0-1 0 0,4 1 1 0 0,3-1 0 0 0,12 60-968 0 0,-11-79 232 0 0,17 215 489 0 0,-15-202 23 0 0,10-290-1080 0 0,-20 160-219 0 0,-3 1 0 0 0,-3-1 0 0 0,-9-33 555 0 0,-15-152-2488 0 0,30 219 2436 0 0,1 19 55 0 0,0-1-1 0 0,0 1 1 0 0,1 0 0 0 0,1-1-1 0 0,0 1 1 0 0,0-1 0 0 0,1 1-1 0 0,1 0 1 0 0,0 0 0 0 0,2-5-3 0 0,-2 12 79 0 0,1 1 1 0 0,-1 0-1 0 0,1 0 1 0 0,-1 1-1 0 0,1-1 1 0 0,0 1-1 0 0,0 0 1 0 0,0 0-1 0 0,1 0 1 0 0,-1 0-1 0 0,0 1 1 0 0,1-1-1 0 0,-1 1 1 0 0,1 0-1 0 0,-1 1 1 0 0,1-1 0 0 0,-1 1-1 0 0,1 0 1 0 0,0 0-1 0 0,-1 0 1 0 0,1 1-1 0 0,-1 0 1 0 0,1 0-1 0 0,-1 0 1 0 0,1 0-1 0 0,1 2-79 0 0,17-1 127 0 0,57 5 220 0 0,1-4-1 0 0,0-3 1 0 0,45-7-347 0 0,-105 6-211 0 0,-28 9-350 0 0,-21 4-2187 0 0,8-4-4396 0 0</inkml:trace>
  <inkml:trace contextRef="#ctx0" brushRef="#br0" timeOffset="204.438">0 441 6911 0 0,'2'-1'73'0'0,"-1"1"-1"0"0,0-1 1 0 0,0 1 0 0 0,0 0-1 0 0,1-1 1 0 0,-1 1-1 0 0,0 0 1 0 0,0 0-1 0 0,1 0 1 0 0,-1 0-1 0 0,0 0 1 0 0,0 0-1 0 0,1 0 1 0 0,-1 0-1 0 0,0 0 1 0 0,0 1-1 0 0,0-1 1 0 0,1 0-1 0 0,-1 1 1 0 0,0-1 0 0 0,0 1-1 0 0,0-1 1 0 0,0 1-1 0 0,0 0 1 0 0,0-1-1 0 0,0 1 1 0 0,0 0-1 0 0,0 0-72 0 0,6 2 1299 0 0,151 34 8320 0 0,-105-31-10609 0 0,0-2-3575 0 0,-34-2-1589 0 0</inkml:trace>
  <inkml:trace contextRef="#ctx0" brushRef="#br0" timeOffset="540.943">470 929 3223 0 0,'5'2'465'0'0,"0"1"0"0"0,1-1 0 0 0,-1 0 0 0 0,1-1 0 0 0,0 1 0 0 0,-1-1 0 0 0,1 0 0 0 0,0-1 0 0 0,0 0-1 0 0,0 1 1 0 0,0-2 0 0 0,0 1 0 0 0,-1-1 0 0 0,1 0 0 0 0,0 0 0 0 0,0 0 0 0 0,-1-1 0 0 0,3-1-465 0 0,35-5 4053 0 0,-42 8-3952 0 0,1 0 1 0 0,-1 0 0 0 0,0 0 0 0 0,0 0 0 0 0,0 0 0 0 0,0 0 0 0 0,0 0 0 0 0,0 1 0 0 0,0-1-1 0 0,0 0 1 0 0,0 1 0 0 0,0-1 0 0 0,0 0 0 0 0,0 1 0 0 0,0-1 0 0 0,0 1 0 0 0,0 0-1 0 0,0-1 1 0 0,-1 1 0 0 0,1 0 0 0 0,0-1 0 0 0,0 1 0 0 0,-1 0 0 0 0,1 0 0 0 0,0 0 0 0 0,-1 0-1 0 0,1-1 1 0 0,-1 1 0 0 0,1 0 0 0 0,-1 0 0 0 0,1 0 0 0 0,-1 0 0 0 0,0 0 0 0 0,1 0-1 0 0,-1 1 1 0 0,0-1 0 0 0,0 0 0 0 0,0 0 0 0 0,0 0 0 0 0,0 0 0 0 0,0 0 0 0 0,0 0 0 0 0,0 1-103 0 0,-11 53 1001 0 0,7-43-676 0 0,-2 65 587 0 0,6-75-1020 0 0,0 0 1 0 0,0 0-1 0 0,1 0 1 0 0,-1 0 0 0 0,0 0-1 0 0,1 0 1 0 0,0 0-1 0 0,-1 0 1 0 0,1 0-1 0 0,0 0 1 0 0,0-1-1 0 0,0 1 1 0 0,0 0-1 0 0,1 0 1 0 0,-1-1-1 0 0,0 1 1 0 0,1-1-1 0 0,-1 1 1 0 0,1-1-1 0 0,-1 0 1 0 0,1 0-1 0 0,0 1 1 0 0,0-1-1 0 0,-1 0 1 0 0,1-1 0 0 0,0 1-1 0 0,0 0 1 0 0,0 0-1 0 0,0-1 1 0 0,0 1-1 0 0,0-1 1 0 0,0 0-1 0 0,0 1 1 0 0,0-1-1 0 0,2 0 109 0 0,6-1-6760 0 0</inkml:trace>
  <inkml:trace contextRef="#ctx0" brushRef="#br0" timeOffset="7013.358">490 1032 919 0 0,'0'-2'1114'0'0,"0"-3"-433"0"0,-5 5 2767 0 0,-5 1-2935 0 0,1 2-1 0 0,0 0 1 0 0,0 0-1 0 0,0 0 1 0 0,0 1-1 0 0,0 1 1 0 0,1-1-1 0 0,-1 1 1 0 0,1 1-1 0 0,-2 2-512 0 0,10-8 47 0 0,0-1-1 0 0,1 1 0 0 0,-1 0 0 0 0,0 0 1 0 0,1 0-1 0 0,-1 0 0 0 0,0 0 0 0 0,0 0 1 0 0,1 0-1 0 0,-1 0 0 0 0,0 0 0 0 0,1 0 1 0 0,-1 0-1 0 0,0 0 0 0 0,1 0 0 0 0,-1 0 1 0 0,0 0-1 0 0,1 0 0 0 0,-1 0 1 0 0,0 0-1 0 0,1 0 0 0 0,-1 0 0 0 0,0 0 1 0 0,1 1-1 0 0,-1-1 0 0 0,0 0 0 0 0,0 0 1 0 0,1 0-1 0 0,-1 1 0 0 0,0-1 0 0 0,0 0 1 0 0,1 0-1 0 0,-1 1 0 0 0,0-1 0 0 0,0 0 1 0 0,0 0-1 0 0,1 1 0 0 0,-1-1 0 0 0,0 0 1 0 0,0 1-1 0 0,0-1 0 0 0,0 0 0 0 0,0 1 1 0 0,0-1-1 0 0,0 0 0 0 0,0 1 1 0 0,0-1-1 0 0,0 0 0 0 0,0 1 0 0 0,0-1 1 0 0,0 0-1 0 0,0 1 0 0 0,0-1 0 0 0,0 0 1 0 0,0 1-1 0 0,0-1 0 0 0,0 0 0 0 0,0 1 1 0 0,0-1-1 0 0,-1 0 0 0 0,1 0 0 0 0,0 1 1 0 0,0-1-1 0 0,0 0 0 0 0,-1 0 0 0 0,1 1 1 0 0,0-1-1 0 0,0 0 0 0 0,-1 0 0 0 0,1 1-46 0 0,29-5 690 0 0,110-89 3208 0 0,-28 35-2652 0 0,-111 57-1225 0 0,1 1 0 0 0,0-1 0 0 0,0 1 0 0 0,-1-1 0 0 0,1 1 0 0 0,0-1 0 0 0,0 1 0 0 0,0 0 0 0 0,0-1 0 0 0,0 1 0 0 0,0 0 0 0 0,-1 0 0 0 0,1 0 0 0 0,0-1-1 0 0,0 1 1 0 0,0 0 0 0 0,0 0 0 0 0,0 1 0 0 0,0-1 0 0 0,0 0 0 0 0,0 0 0 0 0,0 0 0 0 0,0 1 0 0 0,-1-1 0 0 0,1 0 0 0 0,0 1 0 0 0,0-1 0 0 0,0 0 0 0 0,0 1 0 0 0,-1-1 0 0 0,1 1 0 0 0,0 0 0 0 0,-1-1 0 0 0,1 1 0 0 0,0 0-1 0 0,-1-1 1 0 0,1 1 0 0 0,0 0 0 0 0,-1 0 0 0 0,0-1 0 0 0,1 1 0 0 0,-1 0 0 0 0,1 0 0 0 0,-1 0 0 0 0,0 0 0 0 0,1 0 0 0 0,-1-1 0 0 0,0 1 0 0 0,0 0 0 0 0,0 0 0 0 0,0 0 0 0 0,0 0 0 0 0,0 0 0 0 0,0 0 0 0 0,0 0 0 0 0,0 0-1 0 0,0 0 1 0 0,-1 0 0 0 0,1 0 0 0 0,0-1 0 0 0,-1 1 0 0 0,1 0 0 0 0,-1 1-21 0 0,-30 128 188 0 0,41 54 865 0 0,-10-184-905 0 0,0-3-117 0 0,0 0 1 0 0,1 0 0 0 0,-1 0-1 0 0,1 0 1 0 0,0 0 0 0 0,0 0-1 0 0,0 0 1 0 0,0 0 0 0 0,1 0-1 0 0,-1 0 1 0 0,1 1 0 0 0,-1-1-1 0 0,1 1 1 0 0,0-1-1 0 0,0 1 1 0 0,0 0 0 0 0,2-2-32 0 0,2 2-247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3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 1839 0 0,'-1'-25'1518'0'0,"0"21"-1069"0"0,0-1 0 0 0,0 1 0 0 0,1-1 1 0 0,0 0-1 0 0,0 1 0 0 0,0-1 0 0 0,0 1 1 0 0,1-1-1 0 0,0 1 0 0 0,0-1 0 0 0,0 1 0 0 0,1-1 1 0 0,1-3-450 0 0,-2 9 109 0 0,-1-1-1 0 0,1 0 1 0 0,0 1 0 0 0,0-1 0 0 0,0 0 0 0 0,0 1-1 0 0,-1-1 1 0 0,1 1 0 0 0,0-1 0 0 0,0 1 0 0 0,-1 0 0 0 0,1-1-1 0 0,-1 1 1 0 0,1 0 0 0 0,0-1 0 0 0,-1 1 0 0 0,1 0 0 0 0,-1 0-1 0 0,0 0 1 0 0,1-1 0 0 0,-1 1 0 0 0,1 0 0 0 0,-1 0 0 0 0,0 0-1 0 0,0 0 1 0 0,0 0 0 0 0,0 0 0 0 0,1-1 0 0 0,-1 1-1 0 0,0 0 1 0 0,0 0 0 0 0,-1 0 0 0 0,1 0 0 0 0,0 0 0 0 0,0 0-1 0 0,0 0 1 0 0,-1 0-109 0 0,14 249 2144 0 0,-13 31-2144 0 0,6-101 0 0 0,-6-180 2 0 0,0 0 0 0 0,0-1 0 0 0,0 1 0 0 0,1-1 0 0 0,-1 1 0 0 0,0 0 0 0 0,0-1 0 0 0,0 1 0 0 0,1-1 0 0 0,-1 1 0 0 0,0 0-1 0 0,1-1 1 0 0,-1 1 0 0 0,0 0 0 0 0,1-1 0 0 0,-1 1 0 0 0,0 0 0 0 0,1 0 0 0 0,-1 0 0 0 0,1-1 0 0 0,-1 1 0 0 0,0 0 0 0 0,1 0 0 0 0,-1 0 0 0 0,1 0-1 0 0,-1 0 1 0 0,1-1 0 0 0,-1 1 0 0 0,1 0 0 0 0,-1 0 0 0 0,0 0 0 0 0,1 0 0 0 0,-1 1 0 0 0,1-1 0 0 0,-1 0 0 0 0,1 0 0 0 0,-1 0 0 0 0,1 0 0 0 0,-1 0-1 0 0,0 0 1 0 0,1 1 0 0 0,-1-1 0 0 0,1 0 0 0 0,-1 0 0 0 0,0 1 0 0 0,1-1 0 0 0,-1 0 0 0 0,0 1 0 0 0,1-1 0 0 0,-1 0 0 0 0,0 1 0 0 0,0-1 0 0 0,1 0 0 0 0,-1 1-1 0 0,0-1 1 0 0,0 1 0 0 0,1-1 0 0 0,-1 0 0 0 0,0 1 0 0 0,0-1 0 0 0,0 1 0 0 0,0-1 0 0 0,0 1 0 0 0,0-1 0 0 0,0 0 0 0 0,0 1 0 0 0,0-1 0 0 0,0 1-1 0 0,0-1 1 0 0,0 1-2 0 0,23-34 205 0 0,-21 30-186 0 0,9-15 152 0 0,14-26 60 0 0,2 2-1 0 0,2 1 1 0 0,1 1-1 0 0,3 1 1 0 0,1 2-231 0 0,26-2 1168 0 0,-58 38-1129 0 0,0 1-1 0 0,0-1 0 0 0,0 1 0 0 0,1-1 1 0 0,-1 1-1 0 0,0 0 0 0 0,0 0 0 0 0,0 0 1 0 0,0 0-1 0 0,0 1 0 0 0,0-1 1 0 0,0 0-1 0 0,1 1 0 0 0,-1-1 0 0 0,0 1 1 0 0,0 0-1 0 0,0 0 0 0 0,-1 0 0 0 0,1 0 1 0 0,0 0-1 0 0,0 0 0 0 0,0 0 0 0 0,-1 1 1 0 0,1-1-1 0 0,-1 0 0 0 0,1 1 0 0 0,-1 0 1 0 0,1-1-1 0 0,-1 1 0 0 0,0 0 1 0 0,1 1-39 0 0,2 9 32 0 0,0-1 0 0 0,0 1 1 0 0,-1 0-1 0 0,-1 0 0 0 0,0 1 1 0 0,-1-1-1 0 0,0 0 0 0 0,-1 1 1 0 0,0-1-1 0 0,-1 0 0 0 0,0 1 1 0 0,-1-1-1 0 0,-1 0 0 0 0,0 0 1 0 0,-1 3-33 0 0,1-4 5 0 0,-29 142-1005 0 0,32-148 22 0 0,3-6 148 0 0</inkml:trace>
  <inkml:trace contextRef="#ctx0" brushRef="#br0" timeOffset="334.02">639 727 2503 0 0,'146'-191'9026'0'0,"-138"182"-8224"0"0,-6 6-482 0 0,0 0 1 0 0,0 0 0 0 0,0 0 0 0 0,1 0 0 0 0,-1 1 0 0 0,1-1 0 0 0,0 1-1 0 0,0 0 1 0 0,0-1 0 0 0,0 1 0 0 0,0 1 0 0 0,0-1 0 0 0,0 0-1 0 0,1 1 1 0 0,0-1-321 0 0,-3 3 95 0 0,0 0-1 0 0,1 0 1 0 0,-1 0-1 0 0,0 0 1 0 0,0 0-1 0 0,0 0 1 0 0,0 0-1 0 0,0 0 1 0 0,-1 0-1 0 0,1 0 1 0 0,0 1-1 0 0,-1-1 1 0 0,1 0-1 0 0,0 1 1 0 0,-1-1-1 0 0,1 0 1 0 0,-1 1-1 0 0,0-1 1 0 0,1 0-1 0 0,-1 1 1 0 0,0-1-1 0 0,0 1 1 0 0,0-1-1 0 0,0 1 1 0 0,0-1-95 0 0,0 3 217 0 0,3 24-217 0 0,-2 1 0 0 0,-1-1 0 0 0,-1 0 0 0 0,-1 0 1 0 0,-1 1-1 0 0,-1 3-178 0 0,-10 127-3415 0 0,14-148-2209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4:07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246 83 919 0 0,'16'-82'6555'0'0,"-21"84"-2249"0"0,-5 18-2519 0 0,1 132 2076 0 0,10-107-3258 0 0,-2 285 1998 0 0,5-255-1804 0 0,27-148-4729 0 0,67-87-8480 0 0,-51 76 9714 0 0,49-105 2650 0 0,-89 171 344 0 0,11-35 1663 0 0,-13 18 2648 0 0,-9 35 1004 0 0,-6 25-3960 0 0,1 22-928 0 0,2 0 0 0 0,3 1 0 0 0,1 0 0 0 0,2 0 0 0 0,6 40-725 0 0,-2-32 792 0 0,-3 1-1 0 0,-2-1 0 0 0,-8 49-791 0 0,2-45 183 0 0,-30-99-7955 0 0,26 29 1352 0 0</inkml:trace>
  <inkml:trace contextRef="#ctx0" brushRef="#br0" timeOffset="395.306">56 439 1375 0 0,'-8'-2'196'0'0,"7"2"-71"0"0,0-1 1 0 0,0 0-1 0 0,-1 1 1 0 0,1-1-1 0 0,0 1 1 0 0,0-1-1 0 0,-1 1 1 0 0,1 0-1 0 0,0 0 1 0 0,0-1-1 0 0,-1 1 1 0 0,1 0-1 0 0,0 0 1 0 0,-1 0-1 0 0,1 0 0 0 0,0 1 1 0 0,-1-1-1 0 0,1 0 1 0 0,0 0-1 0 0,0 1 1 0 0,-1-1-1 0 0,1 1 1 0 0,0-1-1 0 0,0 1 1 0 0,0-1-1 0 0,-1 1 1 0 0,1 0-1 0 0,0 0 1 0 0,0 0-1 0 0,0-1 1 0 0,0 1-1 0 0,1 0 0 0 0,-1 0 1 0 0,0 0-1 0 0,0 1 1 0 0,0-1-1 0 0,1 0 1 0 0,-1 0-1 0 0,1 0 1 0 0,-1 0-1 0 0,1 1 1 0 0,-1-1-126 0 0,0 12 822 0 0,1 0 0 0 0,0-1 0 0 0,1 1 0 0 0,0-1 0 0 0,1 1 0 0 0,0-1 0 0 0,1 0 0 0 0,0 0 0 0 0,5 10-822 0 0,0 0 721 0 0,1 0 0 0 0,1-1 0 0 0,1 0 0 0 0,0-1 0 0 0,2 0 0 0 0,0-1 0 0 0,1 0 0 0 0,1-1 0 0 0,1-1 0 0 0,14 13-721 0 0,-18-20 114 0 0,0 1 0 0 0,1-2-1 0 0,0 0 1 0 0,0 0 0 0 0,1-1 0 0 0,0-1 0 0 0,0 0 0 0 0,1-1 0 0 0,0-1 0 0 0,0 0 0 0 0,0-1 0 0 0,0-1-1 0 0,1 0 1 0 0,0-1 0 0 0,-1 0 0 0 0,8-2-114 0 0,-10-1 39 0 0,1-1 0 0 0,-1 0 0 0 0,1-1-1 0 0,-1-1 1 0 0,0 0 0 0 0,0-1 0 0 0,0 0 0 0 0,-1-1-1 0 0,0 0 1 0 0,0-1 0 0 0,-1-1 0 0 0,6-4-39 0 0,123-112 521 0 0,-140 124-521 0 0,11-12 27 0 0,20-17 175 0 0,-2-2 0 0 0,-1-1 1 0 0,-2-1-1 0 0,4-9-202 0 0,-9-18 305 0 0,-34 75-365 0 0,-12 42-1016 0 0,12-28 684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4:42.5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331 74 2759 0 0,'0'-2'875'0'0,"0"-8"1018"0"0,-5 13 3259 0 0,-101 145-704 0 0,-75 39-466 0 0,177-183-3798 0 0,1-2-75 0 0,0 1-1 0 0,1-1 1 0 0,-1 1-1 0 0,1-1 1 0 0,-1 1-1 0 0,1 0 0 0 0,0 0 1 0 0,0 0-1 0 0,0 0 1 0 0,1 0-1 0 0,-1 0 0 0 0,1 0 1 0 0,-1 1-1 0 0,1-1 1 0 0,0 1-1 0 0,0-1 1 0 0,1 1-1 0 0,-1-1 0 0 0,1 1 1 0 0,0 0-109 0 0,2-1 41 0 0,1-1 0 0 0,0 1 1 0 0,0-1-1 0 0,0 0 0 0 0,1 0 1 0 0,-1 0-1 0 0,0 0 0 0 0,1-1 0 0 0,-1 1 1 0 0,1-1-1 0 0,0 0 0 0 0,-1 0 1 0 0,1 0-1 0 0,0-1 0 0 0,-1 1 0 0 0,1-1 1 0 0,0 0-1 0 0,0 0 0 0 0,1 0-41 0 0,2 0 34 0 0,181 4 397 0 0,-145 0-451 0 0,-29-1 13 0 0,-1 0-1 0 0,1-2 0 0 0,0 0 0 0 0,0 0 1 0 0,0-1-1 0 0,0-1 0 0 0,-1 0 0 0 0,1-1 1 0 0,0 0-1 0 0,-1-1 0 0 0,1-1 0 0 0,-1 0 0 0 0,0-1 1 0 0,0 0-1 0 0,-1-1 0 0 0,6-4 8 0 0,-15 7 7 0 0,0 0-1 0 0,1 0 1 0 0,-1 0 0 0 0,0-1-1 0 0,0 1 1 0 0,-1-1 0 0 0,1 0-1 0 0,-1 0 1 0 0,0 0-1 0 0,0 0 1 0 0,0 0 0 0 0,-1 0-1 0 0,1-1 1 0 0,-1 1 0 0 0,0-1-1 0 0,0 1 1 0 0,-1-1-1 0 0,1 1 1 0 0,-1-1 0 0 0,0 1-1 0 0,0-1 1 0 0,0 1 0 0 0,-1-1-1 0 0,0 1 1 0 0,0-1 0 0 0,0 1-1 0 0,0-1 1 0 0,-1 1-1 0 0,1 0 1 0 0,-1 0 0 0 0,0 0-1 0 0,-1 0 1 0 0,1 0 0 0 0,-1 0-1 0 0,0-1-6 0 0,-109-105 567 0 0,52 56-310 0 0,51 47-224 0 0,1-1-1 0 0,0-1 1 0 0,0 1 0 0 0,1-1-1 0 0,0-1 1 0 0,1 1-1 0 0,0-1 1 0 0,0 0 0 0 0,1 0-1 0 0,0-1 1 0 0,1 0 0 0 0,0 0-1 0 0,0-3-32 0 0,4 13-3 0 0,0 1 0 0 0,0-1 1 0 0,-1 1-1 0 0,1-1 0 0 0,0 1 0 0 0,0-1 0 0 0,0 0 0 0 0,0 1 0 0 0,0-1 1 0 0,0 1-1 0 0,0-1 0 0 0,0 1 0 0 0,0-1 0 0 0,0 0 0 0 0,0 1 1 0 0,0-1-1 0 0,0 1 0 0 0,1-1 0 0 0,-1 1 0 0 0,0-1 0 0 0,0 1 0 0 0,0-1 1 0 0,1 1-1 0 0,-1-1 0 0 0,0 1 0 0 0,1-1 0 0 0,-1 1 0 0 0,1-1 1 0 0,-1 1-1 0 0,0 0 0 0 0,1-1 0 0 0,-1 1 0 0 0,1 0 0 0 0,-1-1 0 0 0,1 1 1 0 0,-1 0-1 0 0,1-1 0 0 0,-1 1 0 0 0,1 0 0 0 0,-1 0 0 0 0,1 0 0 0 0,0 0 1 0 0,-1 0-1 0 0,1-1 0 0 0,-1 1 0 0 0,1 0 0 0 0,-1 0 0 0 0,1 0 1 0 0,0 0-1 0 0,-1 1 0 0 0,1-1 0 0 0,-1 0 0 0 0,1 0 0 0 0,-1 0 0 0 0,1 0 1 0 0,-1 1-1 0 0,1-1 0 0 0,-1 0 0 0 0,1 0 0 0 0,0 1 3 0 0,30 21-1408 0 0,-21-9 283 0 0</inkml:trace>
  <inkml:trace contextRef="#ctx0" brushRef="#br0" timeOffset="806.63">828 56 7831 0 0,'-3'-4'-81'0'0,"-11"-14"1806"0"0,13 18-1677 0 0,1 0 1 0 0,0 0 0 0 0,-1-1 0 0 0,1 1 0 0 0,-1 0-1 0 0,1 0 1 0 0,0 0 0 0 0,-1 0 0 0 0,1 0 0 0 0,0 0-1 0 0,-1 0 1 0 0,1 0 0 0 0,-1 0 0 0 0,1 0 0 0 0,0 0-1 0 0,-1 0 1 0 0,1 0 0 0 0,-1 0 0 0 0,1 0 0 0 0,0 1-1 0 0,-1-1 1 0 0,1 0 0 0 0,0 0 0 0 0,-1 0 0 0 0,1 0-1 0 0,0 1 1 0 0,-1-1 0 0 0,1 0 0 0 0,0 0 0 0 0,0 1-1 0 0,-1-1 1 0 0,1 0 0 0 0,0 1 0 0 0,0-1 0 0 0,-1 0-1 0 0,1 1 1 0 0,0-1 0 0 0,0 0 0 0 0,0 1 0 0 0,0-1-1 0 0,-1 0 1 0 0,1 1 0 0 0,0-1 0 0 0,0 1 0 0 0,0-1-1 0 0,0 0 1 0 0,0 1 0 0 0,0-1 0 0 0,0 1 0 0 0,0-1-1 0 0,0 0 1 0 0,0 1 0 0 0,0-1 0 0 0,1 0 0 0 0,-1 1-1 0 0,0-1-48 0 0,-1 146 3738 0 0,3-114-3220 0 0,5 72 679 0 0,6 114 3022 0 0,-9 33-4219 0 0,-1-154 1236 0 0,-4-176-1275 0 0,-4 1 1 0 0,-4 0-1 0 0,-16-70 39 0 0,18 124-47 0 0,1-1 0 0 0,2 0 0 0 0,1-1 1 0 0,0 1-1 0 0,2 0 0 0 0,1-1 0 0 0,1 1 0 0 0,1-1 0 0 0,2 1 0 0 0,0 0 0 0 0,1 0 0 0 0,6-12 47 0 0,-7 27 1 0 0,2 1-1 0 0,-1-1 0 0 0,1 1 0 0 0,1 0 1 0 0,0 1-1 0 0,0-1 0 0 0,0 1 0 0 0,1 1 0 0 0,0-1 1 0 0,1 1-1 0 0,0 1 0 0 0,0 0 0 0 0,0 0 0 0 0,1 1 1 0 0,0 0-1 0 0,0 0 0 0 0,0 1 0 0 0,0 1 0 0 0,1-1 1 0 0,-1 2-1 0 0,1 0 0 0 0,0 0 0 0 0,0 1 0 0 0,0 0 1 0 0,0 0-1 0 0,10 2 0 0 0,-14 0 20 0 0,-1 1 0 0 0,0 0 0 0 0,-1 0 0 0 0,1 0 1 0 0,0 0-1 0 0,0 1 0 0 0,-1 0 0 0 0,0 1 0 0 0,1-1 0 0 0,-1 1 1 0 0,-1 0-1 0 0,1 0 0 0 0,0 0 0 0 0,-1 1 0 0 0,0-1 0 0 0,0 1 1 0 0,0 0-1 0 0,-1 0 0 0 0,0 1 0 0 0,0-1 0 0 0,0 1 0 0 0,0-1 1 0 0,-1 1-1 0 0,0 0 0 0 0,0 0 0 0 0,-1 0 0 0 0,0 0 0 0 0,0 0 1 0 0,0 1-1 0 0,-1-1 0 0 0,0 0 0 0 0,0 0 0 0 0,-1 6-20 0 0,1 0 20 0 0,0 0 0 0 0,-1 1 0 0 0,-1-1 1 0 0,0 0-1 0 0,0 0 0 0 0,-1 0 0 0 0,-1 0 0 0 0,0-1 0 0 0,-1 1 0 0 0,0-1 0 0 0,-1 0 0 0 0,0 0 1 0 0,0-1-1 0 0,-1 0 0 0 0,-1 0 0 0 0,0 0 0 0 0,0-1 0 0 0,0 0 0 0 0,-1-1 0 0 0,-1 0 0 0 0,0 0 1 0 0,0-1-1 0 0,0-1 0 0 0,-5 3-20 0 0,8-6 20 0 0,0-1-1 0 0,-1 0 1 0 0,0 0 0 0 0,1 0 0 0 0,-1-1-1 0 0,0 0 1 0 0,0-1 0 0 0,1 0 0 0 0,-1 0-1 0 0,0-1 1 0 0,0 1 0 0 0,0-2-1 0 0,1 1 1 0 0,-1-1 0 0 0,1 0 0 0 0,-1-1-1 0 0,1 0 1 0 0,0 0 0 0 0,0 0 0 0 0,0-1-1 0 0,0 0 1 0 0,1-1 0 0 0,-1 1 0 0 0,1-1-1 0 0,0 0 1 0 0,0-2-20 0 0,-4-10-1730 0 0,15-1-3482 0 0,1 14-2166 0 0</inkml:trace>
  <inkml:trace contextRef="#ctx0" brushRef="#br0" timeOffset="1571.25">1249 486 5527 0 0,'0'-3'315'0'0,"-1"1"0"0"0,1-1 0 0 0,0 1 0 0 0,-1 0-1 0 0,1-1 1 0 0,0 1 0 0 0,1-1 0 0 0,-1 1-1 0 0,0-1 1 0 0,1 1 0 0 0,-1-1 0 0 0,1 1 0 0 0,0 0-1 0 0,0 0 1 0 0,0-1 0 0 0,0 1 0 0 0,0 0-1 0 0,0 0 1 0 0,1 0 0 0 0,-1 0 0 0 0,1 0 0 0 0,0 0-1 0 0,-1 0 1 0 0,1 1 0 0 0,0-1 0 0 0,0 0-1 0 0,0 1 1 0 0,0 0 0 0 0,0-1 0 0 0,0 1 0 0 0,0 0-1 0 0,1 0 1 0 0,-1 0 0 0 0,2 0-315 0 0,1-1 170 0 0,0 0-1 0 0,0 1 1 0 0,0-1 0 0 0,0 1-1 0 0,0 0 1 0 0,0 1 0 0 0,0-1-1 0 0,0 1 1 0 0,1 0 0 0 0,-1 0-1 0 0,0 1 1 0 0,0 0 0 0 0,0 0-1 0 0,0 0 1 0 0,0 0 0 0 0,0 1-1 0 0,0 0 1 0 0,0 0 0 0 0,0 0-1 0 0,-1 0 1 0 0,1 1 0 0 0,-1 0-1 0 0,1 0 1 0 0,-1 0 0 0 0,0 0 0 0 0,-1 1-1 0 0,4 3-169 0 0,-6-2 1 0 0,-1 1-1 0 0,0-1 1 0 0,0 1 0 0 0,0-1-1 0 0,-1 1 1 0 0,1-1 0 0 0,-1 0-1 0 0,-1 1 1 0 0,1-1-1 0 0,-1 0 1 0 0,0 0 0 0 0,0 0-1 0 0,-1 0 1 0 0,1 0 0 0 0,-1-1-1 0 0,0 1 1 0 0,0-1 0 0 0,-1 0-1 0 0,0 2 0 0 0,-40 47-89 0 0,-20 35 824 0 0,63-87-692 0 0,0 0 0 0 0,1 1 0 0 0,-1-1 0 0 0,0 1 1 0 0,1-1-1 0 0,-1 1 0 0 0,1-1 0 0 0,0 1 0 0 0,-1 0 1 0 0,1-1-1 0 0,0 1 0 0 0,0-1 0 0 0,0 1 0 0 0,0-1 1 0 0,0 1-1 0 0,1 0 0 0 0,-1-1 0 0 0,0 1 1 0 0,1-1-1 0 0,-1 1 0 0 0,1-1 0 0 0,-1 1 0 0 0,1-1 1 0 0,0 1-1 0 0,0-1 0 0 0,-1 0 0 0 0,1 1 0 0 0,0-1 1 0 0,0 0-1 0 0,0 0 0 0 0,1 0 0 0 0,-1 0 0 0 0,0 0 1 0 0,0 0-1 0 0,1 0 0 0 0,-1 0 0 0 0,0 0 1 0 0,1 0-1 0 0,-1-1 0 0 0,1 1 0 0 0,-1-1 0 0 0,1 1 1 0 0,-1-1-1 0 0,1 1 0 0 0,0-1-43 0 0,73 7 589 0 0,53-16 312 0 0,-108 18-1134 0 0,-16-3-38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4:52.9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 40 919 0 0,'-67'4'5634'0'0,"76"-2"-1071"0"0,12 4-2572 0 0,170-7 3765 0 0,234-48-1532 0 0,-416 48-4175 0 0,0 0 0 0 0,0 1 0 0 0,0 0-1 0 0,0 1 1 0 0,0 0 0 0 0,0 0 0 0 0,0 1 0 0 0,0 0-1 0 0,-1 1 1 0 0,2 0-49 0 0,-9-3 3 0 0,0 1 0 0 0,-1-1 0 0 0,1 0 0 0 0,0 1 0 0 0,0-1 0 0 0,-1 1 0 0 0,1-1 0 0 0,-1 1 0 0 0,1 0-1 0 0,0-1 1 0 0,-1 1 0 0 0,1 0 0 0 0,-1-1 0 0 0,1 1 0 0 0,-1 0 0 0 0,0 0 0 0 0,1-1 0 0 0,-1 1 0 0 0,0 0 0 0 0,1 0 0 0 0,-1-1 0 0 0,0 1 0 0 0,0 0-1 0 0,0 0 1 0 0,0 0 0 0 0,0 0 0 0 0,0 0 0 0 0,0-1 0 0 0,0 1 0 0 0,0 0 0 0 0,0 0 0 0 0,0 0 0 0 0,0 0 0 0 0,-1-1 0 0 0,1 1 0 0 0,0 0 0 0 0,-1 0-1 0 0,1-1 1 0 0,0 1 0 0 0,-1 0 0 0 0,1 0 0 0 0,-1-1 0 0 0,0 1 0 0 0,1-1 0 0 0,-1 1 0 0 0,1 0 0 0 0,-1-1 0 0 0,0 1-3 0 0,-31 30-296 0 0,30-30 247 0 0,-8 7-195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26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67 3679 0 0,'-23'-10'2608'0'0,"-15"-14"4040"0"0,38 23-6523 0 0,0 0 0 0 0,0 1 0 0 0,1-1 0 0 0,-1 0 0 0 0,0 0 0 0 0,1 1 0 0 0,-1-1 0 0 0,1 0-1 0 0,-1 1 1 0 0,1-1 0 0 0,-1 1 0 0 0,1-1 0 0 0,-1 1 0 0 0,1-1 0 0 0,0 1 0 0 0,-1-1 0 0 0,1 1 0 0 0,0-1 0 0 0,-1 1-1 0 0,1 0 1 0 0,0 0 0 0 0,0-1 0 0 0,-1 1 0 0 0,1 0 0 0 0,0 0 0 0 0,0 0 0 0 0,0 0 0 0 0,-1-1 0 0 0,1 1 0 0 0,0 0-1 0 0,0 1 1 0 0,-1-1 0 0 0,1 0 0 0 0,0 0 0 0 0,0 0 0 0 0,-1 0 0 0 0,1 1 0 0 0,0-1 0 0 0,0 0 0 0 0,-1 1-1 0 0,1-1 1 0 0,0 0 0 0 0,-1 1 0 0 0,1 0-125 0 0,34 6 419 0 0,0-2 0 0 0,0 0 0 0 0,0-3 0 0 0,0-1 0 0 0,0-1 0 0 0,0-2 0 0 0,0-1-1 0 0,0-2 1 0 0,23-7-419 0 0,95-9 878 0 0,-101 23-689 0 0,-70 29-367 0 0,20-20-1843 0 0,4-4-5561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31.3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186 42 4607 0 0,'-5'0'318'0'0,"0"1"-1"0"0,0 0 0 0 0,1-1 0 0 0,-1 1 0 0 0,0 1 0 0 0,0-1 0 0 0,1 1 0 0 0,-1 0 0 0 0,1 0 0 0 0,-1 0 0 0 0,1 1 0 0 0,0-1 1 0 0,0 1-1 0 0,0 0 0 0 0,0 0 0 0 0,1 1 0 0 0,-1-1 0 0 0,1 1 0 0 0,0 0 0 0 0,0 0 0 0 0,0 0 0 0 0,-1 2-317 0 0,-6 6 556 0 0,0 1-1 0 0,1 0 1 0 0,0 0-1 0 0,2 1 0 0 0,-1-1 1 0 0,1 2-1 0 0,1-1 1 0 0,1 1-1 0 0,0 0 1 0 0,1 0-1 0 0,0 1 0 0 0,2-1 1 0 0,0 1-1 0 0,0 2-555 0 0,2-14 86 0 0,0-1-1 0 0,0 1 1 0 0,0 0-1 0 0,1 0 1 0 0,0 0-1 0 0,-1-1 1 0 0,1 1-1 0 0,1 0 1 0 0,-1-1 0 0 0,0 1-1 0 0,1-1 1 0 0,0 0-1 0 0,0 1 1 0 0,0-1-1 0 0,0 0 1 0 0,0 0-1 0 0,1 0 1 0 0,0 0-1 0 0,-1 0 1 0 0,1-1-1 0 0,0 1 1 0 0,0-1 0 0 0,0 0-1 0 0,0 0 1 0 0,1 0-1 0 0,-1 0 1 0 0,1-1-1 0 0,-1 1 1 0 0,1-1-1 0 0,-1 0 1 0 0,1 0-1 0 0,0 0 1 0 0,0 0-1 0 0,-1-1 1 0 0,1 0 0 0 0,0 0-1 0 0,0 0 1 0 0,0 0-1 0 0,3-1-85 0 0,14-2 67 0 0,1-2-1 0 0,-1-1 1 0 0,0 0 0 0 0,0-2-1 0 0,-1 0 1 0 0,0-1 0 0 0,-1-1-1 0 0,1-1 1 0 0,-2-1 0 0 0,0 0-1 0 0,2-4-66 0 0,-17 15 2 0 0,-1-1 0 0 0,1 1 0 0 0,-1-1 0 0 0,0 0 0 0 0,1 0-1 0 0,-1 0 1 0 0,0 0 0 0 0,0 0 0 0 0,-1 0 0 0 0,1 0-1 0 0,0-1 1 0 0,-1 1 0 0 0,1-1 0 0 0,-1 1 0 0 0,0-1-1 0 0,0 1 1 0 0,0-1 0 0 0,0 0 0 0 0,0 1 0 0 0,-1-1 0 0 0,1 0-1 0 0,-1 0 1 0 0,0 0 0 0 0,0 0 0 0 0,0 1 0 0 0,0-1-1 0 0,0 0 1 0 0,0 0 0 0 0,-1 0 0 0 0,0 0 0 0 0,1 1-1 0 0,-1-1 1 0 0,0 0 0 0 0,0 1 0 0 0,-1-1 0 0 0,1 1 0 0 0,0-1-1 0 0,-1 1 1 0 0,0-1-2 0 0,-13-21 154 0 0,-1 0 0 0 0,-1 2 1 0 0,-2 0-1 0 0,0 1 0 0 0,0 1 0 0 0,-2 1 0 0 0,-1 1 0 0 0,-2-1-154 0 0,23 18-11 0 0,0 0-1 0 0,0 0 0 0 0,0 0 0 0 0,1 0 1 0 0,-1 0-1 0 0,0 0 0 0 0,0 0 0 0 0,0 1 1 0 0,0-1-1 0 0,-1 0 0 0 0,1 1 0 0 0,0-1 1 0 0,0 1-1 0 0,0-1 0 0 0,0 1 0 0 0,-1 0 1 0 0,1-1-1 0 0,0 1 0 0 0,0 0 1 0 0,-1 0-1 0 0,1 0 0 0 0,0 0 0 0 0,0 0 1 0 0,-1 0-1 0 0,1 0 0 0 0,0 0 0 0 0,0 1 1 0 0,-1-1-1 0 0,1 0 0 0 0,0 1 0 0 0,0-1 1 0 0,0 1-1 0 0,0-1 0 0 0,0 1 0 0 0,-1 0 1 0 0,1-1-1 0 0,0 1 0 0 0,0 0 0 0 0,1 0 1 0 0,-1 0-1 0 0,0 0 0 0 0,0 0 0 0 0,0 0 1 0 0,1 0-1 0 0,-1 0 0 0 0,0 0 0 0 0,1 0 1 0 0,-1 0-1 0 0,1 0 0 0 0,-1 0 0 0 0,1 1 1 0 0,0-1-1 0 0,-1 0 0 0 0,1 0 0 0 0,0 1 1 0 0,0-1-1 0 0,0 0 0 0 0,0 2 12 0 0,7 23-2465 0 0,1-9-5354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32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0 6911 0 0,'-8'25'2567'0'0,"3"29"-236"0"0,3 0-1 0 0,2 0 1 0 0,6 52-2331 0 0,0-15 1929 0 0,11 132 2887 0 0,13 21-4816 0 0,-28-219 86 0 0,12 40 260 0 0,-5-95 166 0 0,-8-2-502 0 0,-1-1 0 0 0,-1 1 1 0 0,-2-1-1 0 0,-1 1 0 0 0,-2 0 0 0 0,-3-10-10 0 0,-2-16-56 0 0,-8-32-70 0 0,11 58 40 0 0,0 0-1 0 0,3-1 0 0 0,0 1 0 0 0,2-2 0 0 0,2 1 0 0 0,1 0 0 0 0,1 0 0 0 0,2 0 87 0 0,0 22 4 0 0,1 0 1 0 0,0 1-1 0 0,1-1 0 0 0,0 1 0 0 0,0 0 1 0 0,1 0-1 0 0,0 1 0 0 0,1 0 0 0 0,0 0 0 0 0,0 0 1 0 0,1 1-1 0 0,0 0 0 0 0,1 1 0 0 0,0 0 1 0 0,0 0-1 0 0,0 1 0 0 0,1 0 0 0 0,0 0 1 0 0,0 1-1 0 0,0 1 0 0 0,1 0 0 0 0,0 0 1 0 0,0 1-1 0 0,0 0 0 0 0,0 1 0 0 0,0 0 0 0 0,0 1 1 0 0,0 0-1 0 0,1 1 0 0 0,-1 0 0 0 0,0 1 1 0 0,1 0-1 0 0,-1 1 0 0 0,2 0-4 0 0,-7 0 21 0 0,1 0 0 0 0,0 0-1 0 0,-1 1 1 0 0,0 0 0 0 0,0 0 0 0 0,1 0-1 0 0,-2 1 1 0 0,1 0 0 0 0,0 0 0 0 0,-1 0-1 0 0,0 1 1 0 0,0 0 0 0 0,0 0 0 0 0,-1 0-1 0 0,1 1 1 0 0,-1-1 0 0 0,0 1 0 0 0,-1 0-1 0 0,0 0 1 0 0,0 0 0 0 0,0 1 0 0 0,0-1-1 0 0,-1 1 1 0 0,0 0 0 0 0,-1-1 0 0 0,0 1-1 0 0,0 0 1 0 0,0 0 0 0 0,-1 0 0 0 0,0 0-1 0 0,0 0 1 0 0,0 0 0 0 0,-1 0 0 0 0,0-1-1 0 0,-1 1 1 0 0,1 0 0 0 0,-1-1 0 0 0,-1 1-1 0 0,1-1 1 0 0,-1 1 0 0 0,-4 5-21 0 0,0 0 59 0 0,-2 0 0 0 0,0-1 0 0 0,0 0 0 0 0,-1 0 0 0 0,0-1 0 0 0,-1-1 0 0 0,0 1 0 0 0,-1-2 0 0 0,0 0 0 0 0,0 0 0 0 0,-1-1 0 0 0,0 0 0 0 0,0-1 0 0 0,-9 2-59 0 0,13-4 42 0 0,0-1 1 0 0,-1-1-1 0 0,1 0 1 0 0,-1 0-1 0 0,0 0 1 0 0,0-2-1 0 0,1 1 0 0 0,-1-1 1 0 0,0 0-1 0 0,0-1 1 0 0,0 0-1 0 0,1-1 1 0 0,-1 0-1 0 0,0-1 0 0 0,1 1 1 0 0,0-2-1 0 0,0 1 1 0 0,0-2-1 0 0,0 1 1 0 0,0-1-1 0 0,-5-4-42 0 0,14 9-49 0 0,0 0 0 0 0,1 0 0 0 0,-1 0 1 0 0,0 0-1 0 0,1 0 0 0 0,-1 0 0 0 0,0 0 0 0 0,1 0 0 0 0,-1 1 0 0 0,0-1 0 0 0,1 0 0 0 0,-1-1 1 0 0,0 1-1 0 0,1 0 0 0 0,-1 0 0 0 0,0 0 0 0 0,0 0 0 0 0,1 0 0 0 0,-1 0 0 0 0,0 0 0 0 0,1 0 1 0 0,-1 0-1 0 0,0-1 0 0 0,1 1 0 0 0,-1 0 0 0 0,0 0 0 0 0,0 0 0 0 0,0-1 0 0 0,1 1 0 0 0,-1 0 1 0 0,0 0-1 0 0,0-1 0 0 0,1 1 0 0 0,-1 0 0 0 0,0 0 0 0 0,0-1 0 0 0,0 1 0 0 0,0 0 0 0 0,0-1 1 0 0,0 1-1 0 0,1 0 0 0 0,-1 0 0 0 0,0-1 0 0 0,0 1 0 0 0,0 0 0 0 0,0-1 0 0 0,0 1 0 0 0,0 0 1 0 0,0-1-1 0 0,0 1 0 0 0,0 0 0 0 0,-1-1 0 0 0,1 1 0 0 0,0 0 0 0 0,0-1 0 0 0,0 1 0 0 0,0 0 49 0 0,12 1-8389 0 0</inkml:trace>
  <inkml:trace contextRef="#ctx0" brushRef="#br0" timeOffset="804.886">508 431 1375 0 0,'47'-27'13680'0'0,"36"-40"-7370"0"0,24-14-4863 0 0,-106 80-1429 0 0,1 0-1 0 0,-1 0 0 0 0,1 0 0 0 0,-1 0 0 0 0,1 0 0 0 0,-1 1 0 0 0,1-1 0 0 0,0 0 0 0 0,-1 1 0 0 0,1-1 0 0 0,0 1 0 0 0,0 0 0 0 0,-1 0 1 0 0,1-1-1 0 0,0 1 0 0 0,0 0 0 0 0,-1 0 0 0 0,1 1 0 0 0,0-1 0 0 0,0 0 0 0 0,0 0 0 0 0,-1 1 0 0 0,1-1 0 0 0,0 1 0 0 0,-1 0 0 0 0,1-1 1 0 0,-1 1-1 0 0,1 0 0 0 0,0 0 0 0 0,-1 0 0 0 0,0 0 0 0 0,1 0 0 0 0,-1 1 0 0 0,0-1 0 0 0,1 0 0 0 0,-1 1 0 0 0,0-1 0 0 0,0 0 1 0 0,0 1-1 0 0,0 0 0 0 0,0-1 0 0 0,-1 1 0 0 0,1-1 0 0 0,0 1 0 0 0,-1 0 0 0 0,1-1 0 0 0,-1 2-17 0 0,1 11 45 0 0,0 0-1 0 0,-1 0 0 0 0,0-1 1 0 0,-2 1-1 0 0,1 0 1 0 0,-2 0-1 0 0,0-1 1 0 0,-2 6-45 0 0,2-6 27 0 0,-79 262 1258 0 0,81-274-1275 0 0,1-1 0 0 0,-1 1 1 0 0,0-1-1 0 0,1 1 0 0 0,-1-1 0 0 0,1 1 0 0 0,0 0 0 0 0,-1-1 1 0 0,1 1-1 0 0,-1 0 0 0 0,1-1 0 0 0,0 1 0 0 0,0 0 0 0 0,-1 0 0 0 0,1-1 1 0 0,0 1-1 0 0,0 0 0 0 0,0 0 0 0 0,0 0 0 0 0,0-1 0 0 0,0 1 1 0 0,0 0-1 0 0,0 0 0 0 0,0-1 0 0 0,0 1 0 0 0,0 0 0 0 0,0 0 0 0 0,1-1 1 0 0,-1 1-1 0 0,0 0 0 0 0,1 0 0 0 0,-1-1 0 0 0,0 1 0 0 0,1 0 1 0 0,-1-1-1 0 0,1 1 0 0 0,-1-1 0 0 0,1 1 0 0 0,-1 0 0 0 0,1-1 0 0 0,-1 1 1 0 0,1-1-1 0 0,0 1 0 0 0,-1-1 0 0 0,1 0 0 0 0,0 1 0 0 0,0-1 1 0 0,-1 0-1 0 0,1 1 0 0 0,0-1 0 0 0,-1 0 0 0 0,1 0 0 0 0,0 0 0 0 0,0 0 1 0 0,0 0-1 0 0,-1 0 0 0 0,1 0 0 0 0,0 0 0 0 0,0 0 0 0 0,-1 0 1 0 0,1 0-1 0 0,0 0 0 0 0,0 0 0 0 0,0-1 0 0 0,0 1-10 0 0,7-3-1615 0 0,0 2-3890 0 0,2 2-2575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30.2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15 5983 0 0,'-7'43'3514'0'0,"6"29"-930"0"0,3 1 1 0 0,3-1-1 0 0,3 0 1 0 0,3-1-1 0 0,9 21-2584 0 0,5 29 1068 0 0,-19-143-564 0 0,-15-205-179 0 0,1 132-250 0 0,6 86-75 0 0,1-1 0 0 0,0 1 0 0 0,1-1 0 0 0,0 1 0 0 0,0-1 0 0 0,1 1 0 0 0,0-1 0 0 0,1 1 0 0 0,0 0 0 0 0,0-1 0 0 0,1 1 0 0 0,0 0 0 0 0,1 0 0 0 0,0 1 0 0 0,0-1 0 0 0,1 1 0 0 0,0 0 0 0 0,0 0 0 0 0,1 1 0 0 0,0-1 0 0 0,1 1 0 0 0,5-5 0 0 0,5 1 0 0 0,1 1 0 0 0,0 0 0 0 0,1 1 0 0 0,0 1 0 0 0,0 1 0 0 0,1 1 0 0 0,-1 0 0 0 0,2 2 0 0 0,-1 0 0 0 0,15 0 0 0 0,-32 3-195 0 0,1 1-1 0 0,0-1 1 0 0,-1 1-1 0 0,1 0 1 0 0,0 0-1 0 0,0 1 1 0 0,-1-1-1 0 0,1 1 1 0 0,0-1-1 0 0,-1 1 0 0 0,1 1 1 0 0,-1-1-1 0 0,1 0 1 0 0,-1 1-1 0 0,0-1 1 0 0,1 1-1 0 0,-1 0 1 0 0,0 0-1 0 0,0 1 1 0 0,0-1-1 0 0,-1 1 1 0 0,3 1 195 0 0,2 7-7331 0 0</inkml:trace>
  <inkml:trace contextRef="#ctx0" brushRef="#br0" timeOffset="317.567">320 464 4607 0 0,'-1'-1'284'0'0,"1"0"1"0"0,-1 0-1 0 0,1 0 0 0 0,0 0 0 0 0,-1 0 0 0 0,1 0 0 0 0,0 0 0 0 0,0 0 0 0 0,0 0 0 0 0,0 0 0 0 0,0 0 0 0 0,0 0 0 0 0,0 0 0 0 0,0 0 0 0 0,0 0 0 0 0,0 0 0 0 0,0 0 1 0 0,1 1-1 0 0,-1-1 0 0 0,0 0 0 0 0,1 0 0 0 0,-1 0 0 0 0,1 0 0 0 0,-1 0 0 0 0,1 0 0 0 0,-1 1 0 0 0,1-1 0 0 0,0 0 0 0 0,-1 0 0 0 0,1 1 0 0 0,0-1 0 0 0,-1 0 0 0 0,1 1 1 0 0,0-1-1 0 0,0 1 0 0 0,0-1 0 0 0,0 1 0 0 0,-1 0 0 0 0,1-1 0 0 0,1 1-284 0 0,-1-1 159 0 0,1 1-1 0 0,0-1 1 0 0,0 1 0 0 0,-1-1 0 0 0,1 1-1 0 0,0 0 1 0 0,0 0 0 0 0,0 0-1 0 0,0 0 1 0 0,0 0 0 0 0,-1 0 0 0 0,1 1-1 0 0,0-1 1 0 0,0 1 0 0 0,-1-1 0 0 0,1 1-1 0 0,0 0 1 0 0,0-1 0 0 0,-1 1-1 0 0,1 0 1 0 0,-1 0 0 0 0,1 0 0 0 0,-1 0-1 0 0,1 0 1 0 0,-1 1 0 0 0,0-1 0 0 0,1 0-1 0 0,-1 1 1 0 0,0-1 0 0 0,0 1-1 0 0,0-1 1 0 0,0 2-159 0 0,21 55 473 0 0,-41 167-324 0 0,19-222-108 0 0,0-1-1 0 0,1 0 1 0 0,-1 0 0 0 0,1 0-1 0 0,-1 0 1 0 0,1 0 0 0 0,0 0-1 0 0,0 0 1 0 0,0-1 0 0 0,0 1-1 0 0,0 0 1 0 0,1 0 0 0 0,-1-1-1 0 0,0 1 1 0 0,1-1 0 0 0,-1 1-1 0 0,1-1 1 0 0,-1 1 0 0 0,1-1-1 0 0,0 0 1 0 0,0 0 0 0 0,0 0-1 0 0,-1 0 1 0 0,1 0 0 0 0,0 0-1 0 0,0-1 1 0 0,0 1 0 0 0,0-1-1 0 0,0 1 1 0 0,1-1 0 0 0,-1 0-1 0 0,0 0 1 0 0,1 0-41 0 0,72-5 650 0 0,40-34-254 0 0,-67 18-7107 0 0,-48 21 6624 0 0,21-10-7335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28.8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261 113 919 0 0,'-2'-33'1845'0'0,"1"26"5942"0"0,0 146 77 0 0,4-103-6760 0 0,1 43 540 0 0,-2-19-880 0 0,2-1 0 0 0,3 0 0 0 0,4 5-764 0 0,-3-44 201 0 0,-8-20-196 0 0,0-1 1 0 0,0 1-1 0 0,0 0 0 0 0,0 0 1 0 0,0-1-1 0 0,0 1 0 0 0,0 0 0 0 0,0 0 1 0 0,0-1-1 0 0,0 1 0 0 0,0 0 1 0 0,0 0-1 0 0,1-1 0 0 0,-1 1 1 0 0,0 0-1 0 0,0 0 0 0 0,0 0 0 0 0,1 0 1 0 0,-1-1-1 0 0,0 1 0 0 0,0 0 1 0 0,0 0-1 0 0,1 0 0 0 0,-1 0 1 0 0,0 0-1 0 0,0-1 0 0 0,1 1 0 0 0,-1 0 1 0 0,0 0-1 0 0,0 0 0 0 0,1 0 1 0 0,-1 0-1 0 0,0 0 0 0 0,0 0 1 0 0,1 0-1 0 0,-1 0 0 0 0,0 0 0 0 0,0 0 1 0 0,1 0-1 0 0,-1 0 0 0 0,0 0 1 0 0,0 0-1 0 0,1 0 0 0 0,-1 1 1 0 0,0-1-1 0 0,0 0 0 0 0,0 0 0 0 0,1 0 1 0 0,-1 0-1 0 0,0 0 0 0 0,0 0 1 0 0,0 1-1 0 0,1-1 0 0 0,-1 0 0 0 0,0 0 1 0 0,0 0-1 0 0,0 1 0 0 0,0-1 1 0 0,1 0-1 0 0,-1 0 0 0 0,0 1 1 0 0,0-1-1 0 0,0 0 0 0 0,0 0 0 0 0,0 1 1 0 0,0-1-1 0 0,0 0-5 0 0,34-178 351 0 0,-16 58-186 0 0,-16 108-165 0 0,-1 0 0 0 0,2 0 0 0 0,0 1 0 0 0,0-1 0 0 0,1 1 0 0 0,0-1 0 0 0,1 1 0 0 0,0 0 0 0 0,1 1 0 0 0,0 0 0 0 0,1 0 0 0 0,0 0 0 0 0,0 0 0 0 0,1 1 0 0 0,0 1 0 0 0,4-3 0 0 0,9-2 12 0 0,0 0 0 0 0,1 1 0 0 0,1 2 0 0 0,0 0 0 0 0,19-5-12 0 0,-12 4 4 0 0,-21 8-3 0 0,-1-1-6 0 0,0 1 1 0 0,1 0-1 0 0,-1 0 0 0 0,1 1 0 0 0,-1 0 0 0 0,1 1 0 0 0,0 0 0 0 0,0 0 0 0 0,3 1 5 0 0,-11 0-68 0 0,0 1 1 0 0,-1-1-1 0 0,1 1 0 0 0,0 0 0 0 0,-1-1 0 0 0,1 1 0 0 0,0 0 0 0 0,-1 0 0 0 0,1-1 0 0 0,-1 1 0 0 0,1 0 0 0 0,-1 0 0 0 0,0 0 0 0 0,1 0 0 0 0,-1 0 0 0 0,0 0 0 0 0,0 0 0 0 0,1-1 0 0 0,-1 1 0 0 0,0 0 0 0 0,0 0 0 0 0,0 0 0 0 0,0 0 0 0 0,0 0 0 0 0,0 0 1 0 0,-1 0-1 0 0,1 0 0 0 0,0 0 0 0 0,0 0 0 0 0,-1 0 0 0 0,1-1 0 0 0,0 1 0 0 0,-1 1 68 0 0,-3 10-1331 0 0</inkml:trace>
  <inkml:trace contextRef="#ctx0" brushRef="#br0" timeOffset="397.395">520 569 4143 0 0,'14'-24'6675'0'0,"49"-46"536"0"0,44-24-3854 0 0,-52 49-2688 0 0,-55 45-660 0 0,0 0 0 0 0,0 0-1 0 0,0 0 1 0 0,0 1 0 0 0,0-1 0 0 0,0 0 0 0 0,0 0-1 0 0,0 0 1 0 0,0 1 0 0 0,0-1 0 0 0,0 0 0 0 0,0 0-1 0 0,0 0 1 0 0,0 0 0 0 0,0 1 0 0 0,0-1-1 0 0,0 0 1 0 0,0 0 0 0 0,1 0 0 0 0,-1 0 0 0 0,0 0-1 0 0,0 1 1 0 0,0-1 0 0 0,0 0 0 0 0,0 0-1 0 0,1 0 1 0 0,-1 0 0 0 0,0 0 0 0 0,0 0 0 0 0,0 0-1 0 0,0 0 1 0 0,1 1 0 0 0,-1-1 0 0 0,0 0-1 0 0,0 0 1 0 0,0 0 0 0 0,0 0 0 0 0,1 0 0 0 0,-1 0-1 0 0,0 0 1 0 0,0 0 0 0 0,0 0 0 0 0,0 0-1 0 0,1 0 1 0 0,-1 0 0 0 0,0 0 0 0 0,0 0 0 0 0,0-1-1 0 0,1 1 1 0 0,-1 0 0 0 0,0 0 0 0 0,0 0-1 0 0,0 0 1 0 0,0 0 0 0 0,1 0-9 0 0,-8 20 120 0 0,6-17-86 0 0,-8 22 47 0 0,2-1-1 0 0,1 1 0 0 0,0 0 1 0 0,2 0-1 0 0,1 0 0 0 0,1 1 0 0 0,1 0 1 0 0,2-1-1 0 0,0 1 0 0 0,4 19-80 0 0,-8-7-1469 0 0,0-35 346 0 0</inkml:trace>
  <inkml:trace contextRef="#ctx0" brushRef="#br0" timeOffset="761.031">21 811 2815 0 0,'-21'-6'716'0'0,"22"6"-633"0"0,-1 0 1 0 0,0 0-1 0 0,0 0 1 0 0,1 0 0 0 0,-1 0-1 0 0,0 0 1 0 0,0 0 0 0 0,1 0-1 0 0,-1 0 1 0 0,0 0 0 0 0,0 0-1 0 0,1 0 1 0 0,-1 0-1 0 0,0 0 1 0 0,0 0 0 0 0,0 0-1 0 0,1 0 1 0 0,-1-1 0 0 0,0 1-1 0 0,0 0 1 0 0,0 0 0 0 0,1 0-1 0 0,-1 0 1 0 0,0-1-1 0 0,0 1 1 0 0,0 0 0 0 0,0 0-1 0 0,1 0 1 0 0,-1-1 0 0 0,0 1-1 0 0,0 0 1 0 0,0 0 0 0 0,0-1-1 0 0,0 1 1 0 0,0 0 0 0 0,0 0-1 0 0,0-1 1 0 0,0 1-1 0 0,0 0 1 0 0,0 0 0 0 0,0-1-1 0 0,0 1 1 0 0,0 0 0 0 0,0 0-1 0 0,0-1 1 0 0,0 1 0 0 0,0 0-1 0 0,0 0 1 0 0,0-1-1 0 0,0 1 1 0 0,0 0 0 0 0,0 0-1 0 0,-1 0 1 0 0,1-1 0 0 0,0 1-1 0 0,0 0 1 0 0,0 0 0 0 0,0 0-1 0 0,0-1 1 0 0,-1 1-1 0 0,1 0 1 0 0,0 0 0 0 0,0 0-1 0 0,-1 0-83 0 0,14-3 1004 0 0,1 1 0 0 0,-1 1 0 0 0,0 0 0 0 0,0 1 0 0 0,0 0 0 0 0,1 1 0 0 0,-1 1 0 0 0,11 2-1004 0 0,-9-2 700 0 0,238 33 4236 0 0,-185-27-4769 0 0,0-4-1 0 0,0-2 0 0 0,0-4 1 0 0,0-2-1 0 0,67-14-166 0 0,79-25 396 0 0,-214 43-396 0 0,-1 1 1 0 0,1-1-1 0 0,0 0 0 0 0,0 0 0 0 0,0 1 0 0 0,0-1 1 0 0,-1 0-1 0 0,1 0 0 0 0,0 1 0 0 0,0-1 0 0 0,0 0 1 0 0,0 1-1 0 0,0-1 0 0 0,0 0 0 0 0,0 0 0 0 0,0 1 1 0 0,0-1-1 0 0,0 0 0 0 0,0 1 0 0 0,0-1 0 0 0,0 0 1 0 0,0 1-1 0 0,0-1 0 0 0,0 0 0 0 0,0 0 0 0 0,0 1 1 0 0,0-1-1 0 0,0 0 0 0 0,0 1 0 0 0,0-1 0 0 0,1 0 1 0 0,-1 0-1 0 0,0 1 0 0 0,0-1 0 0 0,0 0 1 0 0,0 0-1 0 0,1 1 0 0 0,-1-1 0 0 0,0 0 0 0 0,0 0 1 0 0,1 0-1 0 0,-1 0 0 0 0,0 1 0 0 0,0-1 0 0 0,1 0 1 0 0,-1 0-1 0 0,0 0 0 0 0,1 0 0 0 0,-1 0 0 0 0,0 0 1 0 0,1 0-1 0 0,-1 0 0 0 0,0 0 0 0 0,0 0 0 0 0,1 0 1 0 0,-1 0-1 0 0,0 0 0 0 0,1 0 0 0 0,-1 0 0 0 0,0 0 1 0 0,1 0-1 0 0,-1 0 0 0 0,0 0 0 0 0,0 0 0 0 0,1 0 0 0 0,-26 23-105 0 0,16-16-14 0 0,-31 37-2690 0 0,25-26-4711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43.3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70 4607 0 0,'-20'-66'9192'0'0,"37"119"-5897"0"0,91 203 1097 0 0,-80-194-3876 0 0,2-2 0 0 0,2-2 0 0 0,11 12-516 0 0,-42-69 8 0 0,4 8 36 0 0,0 0-1 0 0,1-1 1 0 0,0 1 0 0 0,0-1-1 0 0,1-1 1 0 0,0 1-1 0 0,0-1 1 0 0,1 0 0 0 0,0-1-1 0 0,0 0 1 0 0,7 4-44 0 0,-13-9 14 0 0,0-1 0 0 0,-1 1 1 0 0,1-1-1 0 0,0 0 1 0 0,0 0-1 0 0,0 1 0 0 0,0-1 1 0 0,0 0-1 0 0,0-1 0 0 0,0 1 1 0 0,0 0-1 0 0,0 0 0 0 0,0-1 1 0 0,0 0-1 0 0,-1 1 0 0 0,1-1 1 0 0,0 0-1 0 0,0 0 0 0 0,0 1 1 0 0,-1-1-1 0 0,1-1 0 0 0,-1 1 1 0 0,1 0-1 0 0,-1 0 0 0 0,1-1 1 0 0,-1 1-1 0 0,0-1 1 0 0,1 1-1 0 0,-1-1 0 0 0,0 1 1 0 0,0-1-1 0 0,0 0 0 0 0,0 0-14 0 0,26-63 76 0 0,25-188-12 0 0,5 13-64 0 0,-32 164 72 0 0,-13 101-1712 0 0,-9-12-3866 0 0,1 3-1828 0 0</inkml:trace>
  <inkml:trace contextRef="#ctx0" brushRef="#br0" timeOffset="634.169">622 639 2303 0 0,'-1'-2'392'0'0,"0"-1"-1"0"0,0 1 1 0 0,1-1-1 0 0,-1 1 0 0 0,1-1 1 0 0,-1 1-1 0 0,1-1 1 0 0,0 1-1 0 0,0-1 0 0 0,0 1 1 0 0,0 0-1 0 0,1-1 0 0 0,-1 1 1 0 0,1-1-1 0 0,-1 1 1 0 0,1-1-1 0 0,0 1 0 0 0,0 0 1 0 0,0-1-1 0 0,0 1 1 0 0,1 0-1 0 0,-1 0 0 0 0,0 0 1 0 0,1 0-1 0 0,0 0 0 0 0,-1 0 1 0 0,1 0-1 0 0,0 1 1 0 0,0-1-392 0 0,3-2 496 0 0,0-1-1 0 0,0 1 1 0 0,0 1 0 0 0,0-1 0 0 0,1 1 0 0 0,0 0 0 0 0,-1 0 0 0 0,1 1 0 0 0,0 0 0 0 0,0 0 0 0 0,1 0-496 0 0,-2 0 70 0 0,0 1 1 0 0,0-1 0 0 0,0 1 0 0 0,0 1 0 0 0,0-1 0 0 0,0 1 0 0 0,0-1 0 0 0,0 1 0 0 0,0 1-1 0 0,0-1 1 0 0,0 1 0 0 0,0 0 0 0 0,0 0 0 0 0,0 1 0 0 0,-1-1 0 0 0,1 1 0 0 0,0 0 0 0 0,-1 0-1 0 0,1 0 1 0 0,-1 1 0 0 0,0 0 0 0 0,0 0 0 0 0,0 0 0 0 0,0 0 0 0 0,0 1 0 0 0,-1-1 0 0 0,1 1-1 0 0,-1 0 1 0 0,0 0 0 0 0,0 0 0 0 0,-1 0 0 0 0,1 1 0 0 0,-1-1 0 0 0,0 1 0 0 0,0 0 0 0 0,0-1-1 0 0,-1 1 1 0 0,0 0 0 0 0,0 0 0 0 0,0 0 0 0 0,0 0 0 0 0,-1 2-71 0 0,-3 7 8 0 0,-1 0-1 0 0,-1 0 1 0 0,0 0 0 0 0,-1 0-1 0 0,0-1 1 0 0,-2 0 0 0 0,1-1 0 0 0,-1 1-1 0 0,-1-1 1 0 0,0-1 0 0 0,-1 0-1 0 0,0 0 1 0 0,0-1 0 0 0,-6 4-8 0 0,-12 15 128 0 0,11-11 31 0 0,-29 43 599 0 0,46-60-739 0 0,0 0-1 0 0,0 1 0 0 0,0-1 1 0 0,0 0-1 0 0,0 1 0 0 0,0-1 1 0 0,0 0-1 0 0,0 1 1 0 0,0-1-1 0 0,1 0 0 0 0,-1 0 1 0 0,1 1-1 0 0,-1-1 0 0 0,1 0 1 0 0,-1 0-1 0 0,1 0 1 0 0,0 0-1 0 0,-1 1 0 0 0,1-1 1 0 0,0 0-1 0 0,0 0 1 0 0,0 0-1 0 0,0-1 0 0 0,0 1 1 0 0,0 0-1 0 0,0 0 0 0 0,0 0 1 0 0,0-1-1 0 0,0 1 1 0 0,0-1-1 0 0,1 1 0 0 0,-1-1 1 0 0,0 1-1 0 0,0-1 0 0 0,1 0 1 0 0,-1 1-1 0 0,1-1-18 0 0,50 9 264 0 0,-25-9-115 0 0,1-1 0 0 0,0-1-1 0 0,-1-2 1 0 0,0-1 0 0 0,0 0 0 0 0,8-5-149 0 0,-7 4 118 0 0,-27 5-137 0 0,1 0 1 0 0,0 1 0 0 0,0-1-1 0 0,0 1 1 0 0,-1-1 0 0 0,1 1-1 0 0,0 0 1 0 0,0-1 0 0 0,0 1-1 0 0,0 0 1 0 0,0 0 0 0 0,0 1-1 0 0,0-1 1 0 0,0 0-1 0 0,0 1 1 0 0,0-1 0 0 0,-1 1-1 0 0,1-1 1 0 0,0 1 0 0 0,0 0-1 0 0,-1 0 1 0 0,1 0 0 0 0,0 0-1 0 0,-1 0 1 0 0,1 0 0 0 0,-1 0-1 0 0,1 1 1 0 0,-1-1-1 0 0,0 1 1 0 0,1-1 0 0 0,-1 1-1 0 0,0-1 1 0 0,0 1 0 0 0,0-1-1 0 0,0 1 1 0 0,0 0 0 0 0,-1 0-1 0 0,1 0 1 0 0,0-1 0 0 0,-1 1-1 0 0,0 0 1 0 0,1 0 0 0 0,-1 0-1 0 0,0 0 1 0 0,0 0-1 0 0,0 0 1 0 0,0 0 18 0 0,0 10-508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47.4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41 3223 0 0,'-2'-1'293'0'0,"0"1"0"0"0,1 0 0 0 0,-1 0 0 0 0,1-1 0 0 0,-1 1 0 0 0,1-1 0 0 0,-1 1 0 0 0,1-1 0 0 0,0 0-1 0 0,-1 1 1 0 0,1-1 0 0 0,0 0 0 0 0,-1 0 0 0 0,1 0 0 0 0,0 0 0 0 0,0 0 0 0 0,0 0 0 0 0,0-1 0 0 0,0 1-1 0 0,0 0 1 0 0,0 0 0 0 0,0-1 0 0 0,1 1 0 0 0,-1-1 0 0 0,0 0-293 0 0,33-9 5049 0 0,196 21 138 0 0,68-23-2866 0 0,-234 10-2257 0 0,-59 9-1989 0 0,-3 0-5702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4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2303 0 0,'-3'-3'5008'0'0,"3"3"-4280"0"0,0 0-100 0 0,0 5-41 0 0,9 270 4556 0 0,-9-271-5125 0 0,1 16 27 0 0,1 1 1 0 0,0-1-1 0 0,2 0 1 0 0,0 1-1 0 0,2-2 0 0 0,6 19-45 0 0,-12-37-1 0 0,0-1 1 0 0,0 0-1 0 0,0 1 0 0 0,0-1 0 0 0,0 0 1 0 0,0 1-1 0 0,1-1 0 0 0,-1 0 0 0 0,0 0 0 0 0,0 1 1 0 0,0-1-1 0 0,0 0 0 0 0,0 1 0 0 0,1-1 1 0 0,-1 0-1 0 0,0 0 0 0 0,0 1 0 0 0,1-1 0 0 0,-1 0 1 0 0,0 0-1 0 0,0 0 0 0 0,1 1 0 0 0,-1-1 1 0 0,0 0-1 0 0,0 0 0 0 0,1 0 0 0 0,-1 0 0 0 0,0 0 1 0 0,1 0-1 0 0,-1 1 0 0 0,0-1 0 0 0,1 0 1 0 0,-1 0-1 0 0,0 0 0 0 0,0 0 0 0 0,1 0 0 0 0,-1 0 1 0 0,0 0-1 0 0,1 0 0 0 0,-1 0 0 0 0,0-1 1 0 0,1 1-1 0 0,-1 0 0 0 0,0 0 0 0 0,1 0 0 0 0,-1 0 1 0 0,0 0-1 0 0,0 0 0 0 0,1-1 0 0 0,-1 1 1 0 0,0 0-1 0 0,0 0 0 0 0,1 0 0 0 0,-1-1 0 0 0,0 1 1 0 0,0 0-1 0 0,0 0 0 0 0,1-1 0 0 0,-1 1 1 0 0,0 0-1 0 0,0 0 0 0 0,0-1 0 0 0,0 1 0 0 0,0 0 1 0 0,1-1-1 0 0,-1 1 0 0 0,0 0 0 0 0,0-1 1 0 0,0 1-1 0 0,0 0 1 0 0,11-30-79 0 0,-9 22 68 0 0,67-163-805 0 0,-66 161 852 0 0,1 0-1 0 0,0 1 0 0 0,0 0 1 0 0,1 0-1 0 0,0 0 0 0 0,1 0 1 0 0,0 1-1 0 0,0 0 0 0 0,1 0 1 0 0,0 0-1 0 0,0 1 0 0 0,6-4-35 0 0,-12 11 57 0 0,0-1 0 0 0,0 1 0 0 0,0-1 0 0 0,0 1 0 0 0,0 0-1 0 0,-1-1 1 0 0,1 1 0 0 0,0 0 0 0 0,1 0 0 0 0,-1 0 0 0 0,0 0-1 0 0,0 0 1 0 0,0 0 0 0 0,0 0 0 0 0,0 0 0 0 0,0 0 0 0 0,0 0 0 0 0,0 1-1 0 0,0-1 1 0 0,0 0 0 0 0,-1 1 0 0 0,1-1 0 0 0,0 1 0 0 0,0-1 0 0 0,0 1-1 0 0,0-1 1 0 0,0 1 0 0 0,-1 0 0 0 0,1-1 0 0 0,0 1 0 0 0,0 0-1 0 0,-1 0 1 0 0,1-1 0 0 0,-1 1 0 0 0,1 0 0 0 0,-1 0 0 0 0,1 0 0 0 0,-1 0-1 0 0,1 1-56 0 0,13 40 1513 0 0,-13-40-1459 0 0,25 225 1026 0 0,-20-183-2088 0 0,7-119 464 0 0,-11 60 485 0 0,0 0 0 0 0,1 0 0 0 0,1 0 0 0 0,1 0 0 0 0,0 0 0 0 0,1 1 0 0 0,0 0 0 0 0,1 0 0 0 0,1 0-1 0 0,0 1 1 0 0,0 0 0 0 0,2 1 0 0 0,2-3 59 0 0,-1 2-7 0 0,1 0 0 0 0,0 1-1 0 0,0 0 1 0 0,1 1 0 0 0,1 0 0 0 0,0 1-1 0 0,0 1 1 0 0,1 0 0 0 0,10-4 7 0 0,-22 12 37 0 0,0 0 0 0 0,0 0 0 0 0,0 1 0 0 0,0-1 0 0 0,0 1 0 0 0,1 0 0 0 0,-1-1-1 0 0,0 1 1 0 0,0 1 0 0 0,0-1 0 0 0,0 0 0 0 0,1 1 0 0 0,-1 0 0 0 0,0 0 0 0 0,0 0 0 0 0,0 0 0 0 0,0 0 0 0 0,-1 0 0 0 0,1 1 0 0 0,0-1 0 0 0,0 1 0 0 0,-1 0 0 0 0,1 0 0 0 0,-1 0 0 0 0,0 0 0 0 0,1 0-1 0 0,-1 1 1 0 0,0-1 0 0 0,0 1 0 0 0,-1-1 0 0 0,1 1 0 0 0,0 0 0 0 0,-1-1 0 0 0,0 1 0 0 0,1 0 0 0 0,-1 2-37 0 0,5 9 256 0 0,-2-1 0 0 0,0 0 0 0 0,0 1 0 0 0,-2 0 0 0 0,1 0 0 0 0,-2 0 1 0 0,1 10-257 0 0,-20 172 820 0 0,21-153-1347 0 0,10-45-2565 0 0,-4-6-3111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53.1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3 237 455 0 0,'-1'-11'685'0'0,"0"0"-1"0"0,1 0 0 0 0,0 0 1 0 0,0 0-1 0 0,1 0 0 0 0,1 0 0 0 0,0 1 1 0 0,1-2-685 0 0,4-32 3476 0 0,-7 43-3382 0 0,0 1 0 0 0,1-1 0 0 0,-1 1 0 0 0,0 0 0 0 0,0-1 0 0 0,1 1 0 0 0,-1-1 0 0 0,0 1 0 0 0,0-1 0 0 0,0 0 0 0 0,1 1-1 0 0,-1-1 1 0 0,0 1 0 0 0,0-1 0 0 0,0 1 0 0 0,0-1 0 0 0,0 1 0 0 0,0-1 0 0 0,0 1 0 0 0,0-1 0 0 0,-1 0 0 0 0,1 1 0 0 0,0-1 0 0 0,0 1 0 0 0,0-1 0 0 0,-1 1 0 0 0,1-1 0 0 0,0 1 0 0 0,0-1 0 0 0,-1 1 0 0 0,1 0-1 0 0,0-1 1 0 0,-1 1 0 0 0,1-1 0 0 0,-1 1 0 0 0,1 0 0 0 0,0-1 0 0 0,-1 1 0 0 0,1 0 0 0 0,-1-1 0 0 0,1 1 0 0 0,-1 0 0 0 0,1 0 0 0 0,-1 0 0 0 0,1-1 0 0 0,-1 1 0 0 0,1 0 0 0 0,-1 0 0 0 0,1 0 0 0 0,-1 0 0 0 0,0 0 0 0 0,1 0-1 0 0,-1 0 1 0 0,1 0 0 0 0,-1 0 0 0 0,1 0 0 0 0,-1 0 0 0 0,0 0-94 0 0,-1 7 2392 0 0,20 57 154 0 0,63 171-676 0 0,-76-217-1735 0 0,-2-7-33 0 0,-1 0 0 0 0,1-1 0 0 0,1 0 0 0 0,0 0 0 0 0,0 0 0 0 0,1 0 0 0 0,0 0-1 0 0,1-1 1 0 0,0 0 0 0 0,0 0 0 0 0,8 7-102 0 0,-14-16 3 0 0,0 0 0 0 0,1 0 0 0 0,-1 0 0 0 0,1 0 0 0 0,-1 0 0 0 0,0 0 0 0 0,1 0 0 0 0,-1 0 0 0 0,1 0 0 0 0,-1 0 0 0 0,1 0 0 0 0,-1 0 0 0 0,0 0 0 0 0,1 0 0 0 0,-1 0 0 0 0,1 0 0 0 0,-1 0 0 0 0,1-1 0 0 0,-1 1 0 0 0,0 0 0 0 0,1 0 0 0 0,-1 0 0 0 0,0-1 0 0 0,1 1 0 0 0,-1 0 0 0 0,0-1 0 0 0,1 1 0 0 0,-1 0 0 0 0,0 0 0 0 0,1-1 0 0 0,-1 1 0 0 0,0-1 0 0 0,0 1 0 0 0,0 0 0 0 0,1-1 0 0 0,-1 1-1 0 0,0-1 1 0 0,0 1 0 0 0,0 0 0 0 0,0-1 0 0 0,0 1 0 0 0,0-1 0 0 0,0 1 0 0 0,0-1 0 0 0,0 1 0 0 0,0 0 0 0 0,0-1 0 0 0,0 1 0 0 0,0-1 0 0 0,0 1 0 0 0,0-1 0 0 0,0 1 0 0 0,0 0 0 0 0,-1-1 0 0 0,1 1 0 0 0,0-1 0 0 0,0 1 0 0 0,0 0 0 0 0,-1-1-3 0 0,-1-32 144 0 0,-1 21-144 0 0,1 1 0 0 0,0-1 0 0 0,1 0 0 0 0,0 0 0 0 0,1 0 0 0 0,1 0 0 0 0,-1 0 0 0 0,2 0 0 0 0,0 0 0 0 0,0 0 0 0 0,1 1 0 0 0,3-9 0 0 0,11-15 0 0 0,1 0 0 0 0,1 2 0 0 0,2 0 0 0 0,1 1 0 0 0,19-20 0 0 0,-31 40 0 0 0,1-1 0 0 0,0 2 0 0 0,1-1 0 0 0,0 1 0 0 0,1 1 0 0 0,12-7 0 0 0,-25 16-2 0 0,1 1 0 0 0,-1-1 1 0 0,1 1-1 0 0,0-1 0 0 0,-1 1 0 0 0,1 0 0 0 0,-1-1 0 0 0,1 1 0 0 0,0 0 1 0 0,-1 0-1 0 0,1 0 0 0 0,0-1 0 0 0,-1 1 0 0 0,1 0 0 0 0,0 0 0 0 0,0 0 0 0 0,-1 0 1 0 0,1 0-1 0 0,0 0 0 0 0,-1 0 0 0 0,1 1 0 0 0,0-1 0 0 0,-1 0 0 0 0,1 0 1 0 0,0 0-1 0 0,-1 1 0 0 0,1-1 0 0 0,0 0 0 0 0,-1 1 0 0 0,1-1 0 0 0,-1 0 1 0 0,1 1-1 0 0,-1-1 0 0 0,1 1 0 0 0,-1-1 0 0 0,1 1 0 0 0,-1-1 0 0 0,1 1 0 0 0,-1-1 1 0 0,0 1-1 0 0,1 0 0 0 0,-1-1 0 0 0,0 1 0 0 0,1-1 0 0 0,-1 1 0 0 0,0 0 1 0 0,0-1-1 0 0,0 1 0 0 0,1 0 0 0 0,-1-1 0 0 0,0 1 0 0 0,0 0 0 0 0,0 0 2 0 0,1 42-294 0 0,-1-39 232 0 0,-2 26-1505 0 0,1-10-3879 0 0,1-4-1342 0 0</inkml:trace>
  <inkml:trace contextRef="#ctx0" brushRef="#br0" timeOffset="490.997">436 544 3223 0 0,'2'-4'307'0'0,"0"0"0"0"0,0 0 0 0 0,0 0 0 0 0,0 1 0 0 0,0-1 0 0 0,1 1 0 0 0,-1 0 0 0 0,1-1 0 0 0,0 1 0 0 0,0 1 1 0 0,0-1-1 0 0,0 0 0 0 0,1 1 0 0 0,-1-1 0 0 0,1 1 0 0 0,0 0 0 0 0,-1 0 0 0 0,1 0-307 0 0,16-11 1859 0 0,103-85 5955 0 0,-122 97-7741 0 0,0-1-1 0 0,0 1 0 0 0,1-1 1 0 0,-1 1-1 0 0,0-1 0 0 0,1 1 1 0 0,-1 0-1 0 0,1 0 0 0 0,0 0 1 0 0,-1 0-1 0 0,1 0 1 0 0,0 0-1 0 0,0 0 0 0 0,-1 0 1 0 0,1 1-1 0 0,0-1 0 0 0,0 1 1 0 0,0-1-1 0 0,0 1 0 0 0,0 0 1 0 0,0 0-1 0 0,0-1 0 0 0,0 2 1 0 0,0-1-1 0 0,0 0 1 0 0,0 0-1 0 0,0 0 0 0 0,-1 1 1 0 0,1-1-1 0 0,0 1 0 0 0,0 0 1 0 0,0 0-1 0 0,0-1 0 0 0,-1 1 1 0 0,1 0-1 0 0,0 0 1 0 0,-1 1-1 0 0,1-1 0 0 0,-1 0 1 0 0,1 0-1 0 0,-1 1 0 0 0,0-1 1 0 0,1 1-1 0 0,-1-1 0 0 0,0 1 1 0 0,0 0-1 0 0,0-1 0 0 0,0 2-71 0 0,4 8 101 0 0,-1 1 0 0 0,0 0 0 0 0,0 0 0 0 0,-2 0 0 0 0,1 0 0 0 0,-2 0 0 0 0,1 1 0 0 0,-2-1 0 0 0,0 1 0 0 0,-1 7-102 0 0,4 53 207 0 0,9-39-58 0 0,-11-33-147 0 0,-1-1 0 0 0,0 1 0 0 0,1-1 0 0 0,-1 1 0 0 0,0-1 0 0 0,1 0 0 0 0,-1 1 0 0 0,1-1 0 0 0,-1 0 0 0 0,1 1 0 0 0,-1-1 0 0 0,1 0 0 0 0,-1 1 0 0 0,1-1 0 0 0,-1 0 0 0 0,1 0 0 0 0,-1 0 0 0 0,1 0 0 0 0,-1 1 0 0 0,1-1 0 0 0,-1 0 0 0 0,1 0 1 0 0,0 0-1 0 0,-1 0 0 0 0,1 0 0 0 0,-1 0 0 0 0,1 0 0 0 0,-1-1 0 0 0,1 1 0 0 0,0 0 0 0 0,-1 0 0 0 0,1 0 0 0 0,-1 0 0 0 0,1-1 0 0 0,-1 1 0 0 0,1 0 0 0 0,-1-1 0 0 0,1 1 0 0 0,-1 0 0 0 0,0-1 0 0 0,1 1 0 0 0,-1 0 0 0 0,1-1 0 0 0,-1 1 0 0 0,0-1 0 0 0,1 1 0 0 0,-1-1 0 0 0,0 1 0 0 0,0-1 0 0 0,1 1 0 0 0,-1-1 0 0 0,0 1 0 0 0,0-1 0 0 0,0 1 0 0 0,0-1 0 0 0,1 0 0 0 0,-1 1 0 0 0,0-1 0 0 0,0 1-2 0 0,11-33-3157 0 0,-10 29-4191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56.3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37 144 455 0 0,'-37'-17'6384'0'0,"37"17"-5756"0"0,0-2 429 0 0,2-1 6169 0 0,0 0-7061 0 0,0 1-1 0 0,0-1 1 0 0,1 1 0 0 0,-1 0-1 0 0,1 0 1 0 0,-1 0 0 0 0,1 0 0 0 0,0 1-1 0 0,0-1 1 0 0,0 1 0 0 0,0 0-1 0 0,0-1 1 0 0,0 1 0 0 0,0 0-1 0 0,0 1 1 0 0,0-1 0 0 0,0 1 0 0 0,1-1-1 0 0,-1 1-164 0 0,340-21 2626 0 0,-204 24-1867 0 0,-95-1-483 0 0,0-1 0 0 0,1-2 0 0 0,36-7-276 0 0,61-48 422 0 0,-140 55-436 0 0,0-1 1 0 0,0 1-1 0 0,-1 0 0 0 0,1 0 1 0 0,0 0-1 0 0,0 0 0 0 0,0 0 1 0 0,0 0-1 0 0,0 0 0 0 0,1 1 1 0 0,-1-1-1 0 0,0 1 0 0 0,0 0 1 0 0,0 0-1 0 0,0-1 0 0 0,1 1 1 0 0,-1 0-1 0 0,0 1 0 0 0,0-1 1 0 0,0 0-1 0 0,1 1 0 0 0,-1-1 1 0 0,0 1-1 0 0,0 0 1 0 0,0 0-1 0 0,0-1 0 0 0,0 1 1 0 0,0 1-1 0 0,0-1 0 0 0,0 0 1 0 0,-1 0-1 0 0,1 1 0 0 0,0-1 1 0 0,-1 1-1 0 0,1-1 0 0 0,-1 1 1 0 0,0 0-1 0 0,1 0 0 0 0,-1 0 1 0 0,0-1-1 0 0,0 1 0 0 0,0 0 1 0 0,0 0-1 0 0,0 0 0 0 0,-1 1 1 0 0,1 0 13 0 0,0 4-687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58.4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67 9215 0 0,'-2'-13'1582'0'0,"7"-15"10602"0"0,0 17-12141 0 0,-5 10-22 0 0,0 1-1 0 0,1-1 1 0 0,-1 0-1 0 0,0 1 1 0 0,0-1-1 0 0,0 0 0 0 0,1 1 1 0 0,-1-1-1 0 0,0 0 1 0 0,1 1-1 0 0,-1-1 0 0 0,0 1 1 0 0,1-1-1 0 0,-1 1 1 0 0,1-1-1 0 0,-1 1 0 0 0,1-1 1 0 0,-1 1-1 0 0,1-1 1 0 0,-1 1-1 0 0,1-1 0 0 0,-1 1 1 0 0,1 0-1 0 0,0-1 1 0 0,-1 1-1 0 0,1 0 0 0 0,0 0 1 0 0,-1 0-1 0 0,1-1 1 0 0,0 1-1 0 0,-1 0 1 0 0,1 0-1 0 0,0 0 0 0 0,-1 0 1 0 0,1 0-1 0 0,0 0 1 0 0,-1 0-1 0 0,1 0 0 0 0,0 0 1 0 0,-1 1-1 0 0,1-1 1 0 0,0 0-1 0 0,-1 0 0 0 0,1 1 1 0 0,0-1-1 0 0,-1 0 1 0 0,1 1-1 0 0,-1-1 0 0 0,1 0 1 0 0,-1 1-1 0 0,1-1 1 0 0,-1 1-1 0 0,1-1 0 0 0,-1 1 1 0 0,1-1-1 0 0,-1 1 1 0 0,1 0-1 0 0,-1-1 1 0 0,0 1-1 0 0,0-1 0 0 0,1 1 1 0 0,-1 0-21 0 0,4 6-271 0 0,1 1-69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57.4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4 127 6911 0 0,'-3'-24'1258'0'0,"4"33"3244"0"0,61 177 1762 0 0,-44-142-5154 0 0,3 0 0 0 0,1-1-1 0 0,25 35-1109 0 0,-9-29 847 0 0,-32-71-479 0 0,-17-212-224 0 0,9 222-144 0 0,0-1 0 0 0,0 1 0 0 0,1-1 0 0 0,1 1 0 0 0,0-1 0 0 0,1 0 0 0 0,1 1 0 0 0,0-1 0 0 0,0 1 0 0 0,1 0 0 0 0,1 0 0 0 0,0 0 0 0 0,0 0 0 0 0,1 0 0 0 0,1 1 0 0 0,0 0 0 0 0,1 0 0 0 0,0 1 0 0 0,0-1 0 0 0,1 1 0 0 0,-4 6 0 0 0,0-1-1 0 0,1 1 1 0 0,-1 0-1 0 0,1 0 1 0 0,0 0-1 0 0,0 1 1 0 0,0 0-1 0 0,1 0 1 0 0,-1 0-1 0 0,1 1 1 0 0,0-1-1 0 0,-1 1 1 0 0,1 1-1 0 0,0-1 1 0 0,0 1-1 0 0,0 0 1 0 0,0 0-1 0 0,1 1 0 0 0,-1 0 1 0 0,0 0-1 0 0,1 0 1 0 0,112 20-1637 0 0,-78-20-2575 0 0,-32 1-2320 0 0</inkml:trace>
  <inkml:trace contextRef="#ctx0" brushRef="#br0" timeOffset="649.762">460 374 1375 0 0,'1'-11'2168'0'0,"12"7"3512"0"0,83 6 360 0 0,-92-2-5906 0 0,-1 1 1 0 0,1 0 0 0 0,-1 0-1 0 0,0 0 1 0 0,0 0 0 0 0,1 0-1 0 0,-1 1 1 0 0,0-1 0 0 0,0 1-1 0 0,0 0 1 0 0,0 0-1 0 0,0 0 1 0 0,-1 0 0 0 0,1 1-1 0 0,-1-1 1 0 0,1 1 0 0 0,-1-1-1 0 0,0 1 1 0 0,0 0-1 0 0,0 0 1 0 0,0 0 0 0 0,-1 0-1 0 0,1 0 1 0 0,-1 0 0 0 0,0 0-1 0 0,0 1 1 0 0,1 2-135 0 0,-1 4 23 0 0,-1 1 1 0 0,0-1-1 0 0,0 1 0 0 0,-1-1 0 0 0,0 1 1 0 0,-1-1-1 0 0,-1 0 0 0 0,1 1 1 0 0,-1-1-1 0 0,-3 5-23 0 0,-13 67 1559 0 0,18-80-1500 0 0,1 0 0 0 0,0 0-1 0 0,0-1 1 0 0,0 1 0 0 0,0 0 0 0 0,0 0 0 0 0,0-1 0 0 0,1 1 0 0 0,-1 0-1 0 0,1 0 1 0 0,-1-1 0 0 0,1 1 0 0 0,-1 0 0 0 0,1-1 0 0 0,0 1 0 0 0,0-1 0 0 0,0 1-1 0 0,0-1 1 0 0,0 1 0 0 0,0-1 0 0 0,0 1 0 0 0,0-1 0 0 0,1 0 0 0 0,-1 0-1 0 0,1 0 1 0 0,-1 0 0 0 0,1 0 0 0 0,-1 0 0 0 0,1 0 0 0 0,-1 0 0 0 0,1-1-1 0 0,0 1 1 0 0,-1 0 0 0 0,1-1 0 0 0,0 0 0 0 0,-1 1 0 0 0,1-1 0 0 0,0 0 0 0 0,0 0-1 0 0,0 0-58 0 0,77-10 128 0 0,-68 7-102 0 0,29-3-1729 0 0,-21 3-5993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18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 1839 0 0,'10'-48'5150'0'0,"-1"68"-1020"0"0,33 168 3821 0 0,-28-126-5655 0 0,-8-78-1407 0 0,-3 1-927 0 0,2 0-1 0 0,0 0 1 0 0,1 1-1 0 0,1 0 1 0 0,0 0-1 0 0,0 1 1 0 0,2-1-1 0 0,0 2 1 0 0,0-1 0 0 0,1 1-1 0 0,0 1 1 0 0,1 0-1 0 0,10-8 39 0 0,-19 17 14 0 0,1 1-1 0 0,-1-1 0 0 0,1 0 1 0 0,0 1-1 0 0,0-1 1 0 0,-1 1-1 0 0,1 0 1 0 0,0 0-1 0 0,0 0 0 0 0,0 0 1 0 0,1 1-1 0 0,-1-1 1 0 0,0 1-1 0 0,0 0 1 0 0,0-1-1 0 0,0 2 0 0 0,0-1 1 0 0,1 0-1 0 0,-1 1 1 0 0,0-1-1 0 0,0 1 1 0 0,0 0-1 0 0,0 0 0 0 0,0 0 1 0 0,0 0-1 0 0,0 1 1 0 0,-1-1-1 0 0,1 1 1 0 0,0 0-1 0 0,-1-1 0 0 0,1 1 1 0 0,-1 1-1 0 0,0-1 1 0 0,1 0-1 0 0,-1 0 1 0 0,0 1-1 0 0,0-1 0 0 0,-1 1 1 0 0,1 0-1 0 0,0-1 1 0 0,-1 1-1 0 0,1 3-13 0 0,3 7 59 0 0,0 1 1 0 0,-2 0-1 0 0,0 0 0 0 0,0 0 1 0 0,-1 0-1 0 0,-1 0 0 0 0,0 1 0 0 0,-1-1 1 0 0,0 0-1 0 0,-2 1 0 0 0,1-1 1 0 0,-2 0-1 0 0,-2 7-59 0 0,42-68 117 0 0,-20 24-216 0 0,2 1-1 0 0,0 0 1 0 0,2 2-1 0 0,0 0 1 0 0,1 2 0 0 0,1 0-1 0 0,8-3 100 0 0,-29 19 11 0 0,0 1 1 0 0,0 0-1 0 0,1-1 0 0 0,-1 1 0 0 0,1 0 1 0 0,-1 0-1 0 0,1 1 0 0 0,-1-1 0 0 0,1 0 1 0 0,0 1-1 0 0,-1 0 0 0 0,1-1 0 0 0,0 1 1 0 0,-1 0-1 0 0,1 0 0 0 0,0 1 0 0 0,-1-1 1 0 0,1 1-1 0 0,0-1 0 0 0,-1 1 1 0 0,1 0-1 0 0,-1 0 0 0 0,1 0 0 0 0,-1 0 1 0 0,1 0-1 0 0,-1 0 0 0 0,0 1 0 0 0,0-1 1 0 0,0 1-1 0 0,0 0 0 0 0,0 0 0 0 0,0 0 1 0 0,0 0-1 0 0,0 0 0 0 0,-1 0 0 0 0,1 0 1 0 0,-1 0-1 0 0,1 1 0 0 0,-1-1 0 0 0,0 1 1 0 0,0-1-1 0 0,0 1 0 0 0,0 1-11 0 0,46 168 615 0 0,-26-67-410 0 0,-23-97-869 0 0,2-9 64 0 0</inkml:trace>
  <inkml:trace contextRef="#ctx0" brushRef="#br0" timeOffset="489.135">875 324 5063 0 0,'0'-2'134'0'0,"0"1"1"0"0,0 0-1 0 0,1-1 0 0 0,-1 1 0 0 0,1 0 0 0 0,-1-1 0 0 0,1 1 0 0 0,-1 0 0 0 0,1 0 0 0 0,0 0 0 0 0,0 0 0 0 0,0 0 0 0 0,-1 0 0 0 0,1 0 0 0 0,0 0 0 0 0,0 0 0 0 0,0 0 0 0 0,1 0 0 0 0,-1 0 0 0 0,0 1 0 0 0,0-1 0 0 0,0 0 0 0 0,0 1 1 0 0,1-1-1 0 0,-1 1 0 0 0,0 0 0 0 0,1-1 0 0 0,-1 1-134 0 0,103-29 7991 0 0,4 22-3404 0 0,-104 7-4553 0 0,-1 0 0 0 0,1 0 0 0 0,-1 1-1 0 0,1-1 1 0 0,-1 1 0 0 0,1-1 0 0 0,-1 1 0 0 0,1 0-1 0 0,-1 0 1 0 0,0 1 0 0 0,1-1 0 0 0,-1 1 0 0 0,0 0-1 0 0,0 0 1 0 0,0 0 0 0 0,0 0 0 0 0,0 0 0 0 0,-1 0 0 0 0,1 1-1 0 0,-1-1 1 0 0,1 1 0 0 0,-1 0 0 0 0,0 0 0 0 0,0 0-1 0 0,0 0 1 0 0,-1 0 0 0 0,1 0 0 0 0,-1 1 0 0 0,1-1-1 0 0,-1 0 1 0 0,0 1 0 0 0,0-1 0 0 0,-1 1 0 0 0,1-1-1 0 0,-1 1 1 0 0,0-1 0 0 0,0 1 0 0 0,0 0 0 0 0,0-1 0 0 0,0 1-1 0 0,-1-1 1 0 0,0 2-34 0 0,-5 15-41 0 0,-1 0 0 0 0,-1-1-1 0 0,-1 0 1 0 0,-1 0 0 0 0,0-1 0 0 0,-1 0-1 0 0,-4 4 42 0 0,-14 23 210 0 0,28-44-184 0 0,0 0-1 0 0,0 1 0 0 0,0-1 1 0 0,0 0-1 0 0,0 1 0 0 0,0 0 0 0 0,1-1 1 0 0,-1 1-1 0 0,0-1 0 0 0,1 1 1 0 0,-1 0-1 0 0,1-1 0 0 0,-1 1 0 0 0,1 0 1 0 0,0 0-1 0 0,0-1 0 0 0,0 1 1 0 0,0 0-1 0 0,0-1 0 0 0,0 1 0 0 0,1 0 1 0 0,-1 0-1 0 0,0-1 0 0 0,1 1 0 0 0,-1 0 1 0 0,1-1-1 0 0,0 1 0 0 0,0-1 1 0 0,-1 1-1 0 0,1-1 0 0 0,0 1 0 0 0,0-1 1 0 0,0 1-1 0 0,1-1 0 0 0,-1 0 1 0 0,0 0-1 0 0,0 0 0 0 0,1 1 0 0 0,-1-1 1 0 0,1 0-1 0 0,-1-1 0 0 0,1 1 1 0 0,-1 0-1 0 0,1 0 0 0 0,-1-1 0 0 0,1 1 1 0 0,0-1-1 0 0,-1 1 0 0 0,1-1 1 0 0,0 0-1 0 0,0 0-25 0 0,123-6 969 0 0,-85 0-778 0 0,-23 4-318 0 0,-5 0-91 0 0,0 0-1 0 0,0 1 1 0 0,0 0 0 0 0,0 1 0 0 0,0 0 0 0 0,0 1 0 0 0,0 1-1 0 0,0 0 1 0 0,7 2 218 0 0,-2 4-8288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01.7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44 919 0 0,'0'0'67'0'0,"-1"-1"-3"0"0,-4-42 9231 0 0,-6 52-2887 0 0,9 8-6056 0 0,-1 0 0 0 0,2 0 1 0 0,1 1-1 0 0,0-1 1 0 0,1 0-1 0 0,0 0 1 0 0,2 0-1 0 0,0 0 0 0 0,1 0 1 0 0,4 12-353 0 0,7 37 950 0 0,19 71 519 0 0,-34-137-1463 0 0,1 1 0 0 0,0-1-1 0 0,0 0 1 0 0,0 0 0 0 0,0 0-1 0 0,-1 1 1 0 0,1-1 0 0 0,0 0-1 0 0,0 0 1 0 0,0 0-1 0 0,0 0 1 0 0,0-1 0 0 0,-1 1-1 0 0,1 0 1 0 0,0 0 0 0 0,0 0-1 0 0,0-1 1 0 0,0 1-1 0 0,-1 0 1 0 0,1-1 0 0 0,0 1-1 0 0,0-1 1 0 0,-1 1 0 0 0,1-1-1 0 0,0 1 1 0 0,-1-1-1 0 0,1 1 1 0 0,-1-1 0 0 0,1 0-1 0 0,0 1 1 0 0,-1-1 0 0 0,1 0-1 0 0,-1 0 1 0 0,0 1-1 0 0,1-1 1 0 0,-1 0 0 0 0,0 0-1 0 0,1 0 1 0 0,-1 1 0 0 0,0-1-1 0 0,0 0 1 0 0,0 0-1 0 0,0 0 1 0 0,0 0 0 0 0,0 0-1 0 0,0 1 1 0 0,0-1-6 0 0,4-6 22 0 0,100-205-183 0 0,-97 200 135 0 0,0 0 0 0 0,1 1 0 0 0,0 0 0 0 0,1 0 1 0 0,0 1-1 0 0,0 0 0 0 0,1 1 0 0 0,2-2 26 0 0,-12 11 0 0 0,1 0 0 0 0,-1-1 0 0 0,0 1 0 0 0,1-1 0 0 0,-1 1 0 0 0,0 0 0 0 0,1-1 0 0 0,-1 1 0 0 0,1 0 0 0 0,-1-1 0 0 0,1 1 0 0 0,-1 0 0 0 0,1-1 0 0 0,-1 1 0 0 0,1 0 0 0 0,-1 0 0 0 0,1 0 0 0 0,-1 0 0 0 0,1 0 0 0 0,0 0 0 0 0,-1-1 0 0 0,1 1 0 0 0,-1 0 0 0 0,1 1 0 0 0,-1-1 0 0 0,1 0 0 0 0,0 0 0 0 0,-1 0 0 0 0,1 0 0 0 0,-1 0 0 0 0,1 0 0 0 0,-1 1 0 0 0,1-1 0 0 0,-1 0 0 0 0,1 0 0 0 0,-1 1 0 0 0,1-1 0 0 0,-1 0 0 0 0,0 1 0 0 0,1-1 0 0 0,-1 1 0 0 0,1-1 0 0 0,-1 0 0 0 0,0 1 0 0 0,1-1 0 0 0,-1 1 0 0 0,0-1 0 0 0,0 1 0 0 0,1-1 0 0 0,-1 1 0 0 0,0 0 0 0 0,5 33 0 0 0,-4-22 0 0 0,24 228 443 0 0,-21-234-427 0 0,1-17 0 0 0,6-23 5 0 0,-10 31-21 0 0,1-12-36 0 0,2 1 0 0 0,0-1 0 0 0,1 1 0 0 0,0 0 0 0 0,1 0 0 0 0,1 1 0 0 0,0 0 0 0 0,1 0 0 0 0,0 1 0 0 0,1 0 0 0 0,0 0 0 0 0,1 1 0 0 0,1 0 0 0 0,-1 1 0 0 0,2 0 0 0 0,-1 1 0 0 0,1 0 0 0 0,1 0 0 0 0,0 2 0 0 0,0 0 0 0 0,0 0 0 0 0,9-2 36 0 0,-17 8 20 0 0,1 0-1 0 0,0 0 1 0 0,0 1-1 0 0,-1 0 1 0 0,1 0-1 0 0,0 1 1 0 0,0-1-1 0 0,-1 1 1 0 0,1 0-1 0 0,0 1 1 0 0,-1 0 0 0 0,1-1-1 0 0,-1 2 1 0 0,0-1-1 0 0,0 1 1 0 0,0-1-1 0 0,0 2 1 0 0,0-1-1 0 0,0 0 1 0 0,-1 1-1 0 0,1 0 1 0 0,-1 0-1 0 0,0 0 1 0 0,-1 0-1 0 0,1 1 1 0 0,-1 0-1 0 0,1 0 1 0 0,-1 0 0 0 0,-1 0-1 0 0,1 0 1 0 0,-1 0-1 0 0,0 1 1 0 0,0-1-1 0 0,-1 1 1 0 0,1-1-1 0 0,-1 1 1 0 0,0 5-20 0 0,17 154 314 0 0,-23-105-122 0 0,-3-51-56 0 0,9-10-253 0 0,-1 1-278 0 0,4-1-110 0 0,13-5-1423 0 0,-8 5-5588 0 0</inkml:trace>
  <inkml:trace contextRef="#ctx0" brushRef="#br0" timeOffset="15718.794">955 396 1839 0 0,'0'0'134'0'0,"-3"0"1388"0"0,-7 0-1331 0 0,9 0 3134 0 0,2-2 3711 0 0,178-173-2148 0 0,-179 175-4888 0 0,15-11 518 0 0,-13 23 74 0 0,-21 46-90 0 0,10-36-265 0 0,2 0-1 0 0,1 0 1 0 0,0 0 0 0 0,2 1-1 0 0,0 0 1 0 0,1 12-237 0 0,10 10 291 0 0,-6-44-235 0 0,-2-6-280 0 0,1 4-6864 0 0,0 1 629 0 0</inkml:trace>
  <inkml:trace contextRef="#ctx0" brushRef="#br0" timeOffset="16368.501">43 699 3223 0 0,'-24'-15'1636'0'0,"22"14"-1329"0"0,1 1 1 0 0,0-1 0 0 0,0 0 0 0 0,0 0 0 0 0,0 0 0 0 0,0 0-1 0 0,0 0 1 0 0,0 0 0 0 0,0 0 0 0 0,0 0 0 0 0,0-1 0 0 0,0 1-1 0 0,1 0 1 0 0,-1 0 0 0 0,0-1 0 0 0,1 1 0 0 0,-1 0 0 0 0,1-1-1 0 0,0 1 1 0 0,-1-1 0 0 0,1 1 0 0 0,0 0 0 0 0,0-1 0 0 0,0 1-1 0 0,0-1 1 0 0,0 1 0 0 0,0-1 0 0 0,1 0-308 0 0,1 0 227 0 0,0 0 0 0 0,0 1 0 0 0,0-1 0 0 0,1 1-1 0 0,-1 0 1 0 0,1 0 0 0 0,-1 0 0 0 0,1 0 0 0 0,-1 0 0 0 0,1 0 0 0 0,0 1 0 0 0,-1-1 0 0 0,1 1 0 0 0,0 0-1 0 0,-1-1 1 0 0,1 1 0 0 0,0 1 0 0 0,0-1 0 0 0,-1 0 0 0 0,1 1 0 0 0,0-1 0 0 0,-1 1 0 0 0,1 0-1 0 0,-1 0 1 0 0,1 0 0 0 0,1 1-227 0 0,5 0 374 0 0,168 5 1506 0 0,-19-3-1243 0 0,43 1 318 0 0,115-14-955 0 0,261-16 1228 0 0,-561 26-1254 0 0,1-2-1 0 0,-1 1 1 0 0,1-2 0 0 0,-1 0-1 0 0,0-1 1 0 0,0-1 0 0 0,0 0-1 0 0,0-2 1 0 0,12-5 26 0 0,-23 7-3012 0 0,-8 5-4647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21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56 1375 0 0,'-9'-47'6225'0'0,"6"39"-570"0"0,-1 42-4573 0 0,3-29-950 0 0,0 1-1 0 0,0 0 1 0 0,1 0 0 0 0,0 0 0 0 0,0 0 0 0 0,1 0 0 0 0,0 0 0 0 0,0 0 0 0 0,0 0 0 0 0,0-1 0 0 0,1 1 0 0 0,0 0 0 0 0,1-1-1 0 0,-1 1 1 0 0,1-1 0 0 0,2 4-132 0 0,-3-9 33 0 0,-1 0-1 0 0,1 0 1 0 0,-1 0 0 0 0,0 0-1 0 0,1-1 1 0 0,-1 1 0 0 0,0-1-1 0 0,1 1 1 0 0,-1-1-1 0 0,0 1 1 0 0,0-1 0 0 0,0 0-1 0 0,1 1 1 0 0,-1-1-1 0 0,0 0 1 0 0,0 0 0 0 0,0 0-1 0 0,0 0 1 0 0,0 0-1 0 0,0 0 1 0 0,-1 0 0 0 0,1 0-1 0 0,0 0 1 0 0,0 0 0 0 0,-1-1-1 0 0,1 1 1 0 0,-1 0-1 0 0,1 0 1 0 0,-1-1 0 0 0,1 1-1 0 0,-1 0 1 0 0,0-1-1 0 0,0 1 1 0 0,0-1 0 0 0,0 0-33 0 0,1 1 18 0 0,1-4 36 0 0,-1 3-49 0 0,1-1 0 0 0,-1 1 1 0 0,0-1-1 0 0,1 1 0 0 0,-1-1 0 0 0,0 0 0 0 0,-1 1 1 0 0,1-1-1 0 0,0 0 0 0 0,-1 1 0 0 0,0-1 0 0 0,1 0 1 0 0,-1 0-1 0 0,0 0 0 0 0,0 1 0 0 0,-1-1 1 0 0,1 0-1 0 0,-1 0 0 0 0,1 1 0 0 0,-1-1 0 0 0,0 0 1 0 0,0 1-1 0 0,0-1 0 0 0,0 1 0 0 0,-1-1-5 0 0,1 3 65 0 0,-1 0 0 0 0,1 0 0 0 0,-1 0-1 0 0,1 0 1 0 0,0 0 0 0 0,-1 0 0 0 0,1 1 0 0 0,-1-1-1 0 0,1 1 1 0 0,0-1 0 0 0,-1 1 0 0 0,1-1 0 0 0,0 1-1 0 0,0 0 1 0 0,-1 0 0 0 0,1-1 0 0 0,0 1 0 0 0,0 0 0 0 0,0 0-1 0 0,0 0 1 0 0,0 0 0 0 0,0 1 0 0 0,0-1 0 0 0,0 0-1 0 0,1 0 1 0 0,-1 0 0 0 0,0 1 0 0 0,1-1 0 0 0,-1 0-1 0 0,1 1 1 0 0,-1-1 0 0 0,1 1 0 0 0,0-1 0 0 0,-1 0-1 0 0,1 1 1 0 0,0-1 0 0 0,0 1 0 0 0,0-1 0 0 0,0 1-1 0 0,0-1 1 0 0,1 0 0 0 0,-1 1 0 0 0,0 0-65 0 0,27 4-1917 0 0,-18-6-4801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23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57 919 0 0,'-7'-56'9092'0'0,"5"88"-5602"0"0,7 9-2447 0 0,3 0-1 0 0,1 0 1 0 0,2-1 0 0 0,2-1 0 0 0,1 0 0 0 0,16 28-1043 0 0,-11-22 591 0 0,-10-20-206 0 0,2-1 0 0 0,1 0 1 0 0,0 0-1 0 0,2-2 0 0 0,1 1 0 0 0,2 0-385 0 0,-16-22 20 0 0,-1 0-1 0 0,1 0 0 0 0,0 1 1 0 0,1-1-1 0 0,-1 0 0 0 0,0 0 0 0 0,0 0 1 0 0,0-1-1 0 0,1 1 0 0 0,-1 0 0 0 0,0 0 1 0 0,1-1-1 0 0,-1 1 0 0 0,1-1 0 0 0,-1 1 1 0 0,0-1-1 0 0,1 0 0 0 0,-1 1 0 0 0,1-1 1 0 0,-1 0-1 0 0,1 0 0 0 0,0 0 0 0 0,-1 0 1 0 0,1 0-1 0 0,-1 0 0 0 0,1-1 0 0 0,-1 1 1 0 0,0 0-1 0 0,1-1 0 0 0,-1 1 0 0 0,1-1 1 0 0,-1 0-1 0 0,0 1 0 0 0,1-1 0 0 0,-1 0 1 0 0,0 0-1 0 0,1 0 0 0 0,-1 0 0 0 0,0 0 1 0 0,0 0-1 0 0,0 0 0 0 0,0 0 0 0 0,0 0 1 0 0,0-1-1 0 0,-1 1 0 0 0,1 0 0 0 0,0-1 1 0 0,-1 1-1 0 0,1 0 0 0 0,0-2-19 0 0,8-13 35 0 0,-1-1 1 0 0,0 0-1 0 0,-1 0 1 0 0,-1 0-1 0 0,-1-1 0 0 0,-1 0 1 0 0,0 0-1 0 0,-1-1 0 0 0,0-7-35 0 0,5-23 34 0 0,36-197 158 0 0,-26 206-128 0 0,-10 60-473 0 0,-6 20-2192 0 0,-4-21-5069 0 0</inkml:trace>
  <inkml:trace contextRef="#ctx0" brushRef="#br0" timeOffset="519.544">422 666 2759 0 0,'0'-3'385'0'0,"1"0"-1"0"0,-1 0 0 0 0,0-1 0 0 0,1 1 1 0 0,0 0-1 0 0,-1 0 0 0 0,1 0 0 0 0,0 0 0 0 0,1 0 1 0 0,-1 0-1 0 0,1 0 0 0 0,-1 1 0 0 0,1-1 0 0 0,0 0 1 0 0,0 1-1 0 0,0-1 0 0 0,0 1 0 0 0,0 0 0 0 0,1 0 1 0 0,-1 0-1 0 0,1 0 0 0 0,1-2-384 0 0,4-4 727 0 0,10-10 613 0 0,0 1 0 0 0,1 1 0 0 0,1 0-1 0 0,0 1 1 0 0,1 1 0 0 0,0 1 0 0 0,24-9-1340 0 0,-45 21 21 0 0,1 0-1 0 0,0 1 1 0 0,0-1 0 0 0,0 1 0 0 0,0-1 0 0 0,0 1-1 0 0,0-1 1 0 0,1 1 0 0 0,-1 0 0 0 0,0-1 0 0 0,0 1-1 0 0,0 0 1 0 0,0 0 0 0 0,0 0 0 0 0,0 0 0 0 0,1 0 0 0 0,-1 0-1 0 0,0 0 1 0 0,0 0 0 0 0,0 0 0 0 0,0 1 0 0 0,0-1-1 0 0,0 0 1 0 0,0 1 0 0 0,1-1 0 0 0,-1 1 0 0 0,0-1-1 0 0,0 1 1 0 0,-1-1 0 0 0,1 1 0 0 0,0 0 0 0 0,0 0-1 0 0,0-1 1 0 0,0 1 0 0 0,-1 0 0 0 0,1 0 0 0 0,0 0-1 0 0,-1 0 1 0 0,1 0 0 0 0,0 0 0 0 0,-1 0 0 0 0,1 0-1 0 0,-1 0 1 0 0,0 0 0 0 0,1 0 0 0 0,-1 0 0 0 0,0 0-1 0 0,0 1 1 0 0,0-1 0 0 0,1 0 0 0 0,-1 0 0 0 0,0 0-1 0 0,-1 0-20 0 0,3 282 1011 0 0,-8-163-131 0 0,5-112-691 0 0,0-13-81 0 0,2-14-109 0 0,0 11-128 0 0,1 1-62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32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265 546 6447 0 0,'-2'-4'260'0'0,"0"1"0"0"0,-1-1-1 0 0,1 1 1 0 0,-1-1 0 0 0,0 1-1 0 0,0 0 1 0 0,-1 0 0 0 0,1 0 0 0 0,-1 0-1 0 0,1 1 1 0 0,-1 0 0 0 0,0-1-1 0 0,0 1 1 0 0,0 1 0 0 0,0-1-1 0 0,0 0 1 0 0,0 1 0 0 0,0 0-1 0 0,-1 0 1 0 0,1 0 0 0 0,0 1-1 0 0,-1-1 1 0 0,1 1 0 0 0,-1 0-1 0 0,1 1 1 0 0,0-1 0 0 0,-1 1-1 0 0,1-1 1 0 0,0 1 0 0 0,-1 1-1 0 0,1-1 1 0 0,0 0 0 0 0,0 1-1 0 0,0 0 1 0 0,0 0 0 0 0,0 0 0 0 0,0 1-1 0 0,1-1 1 0 0,-1 1 0 0 0,1 0-1 0 0,0 0 1 0 0,0 0-260 0 0,-7 7 221 0 0,0 0 1 0 0,1 1-1 0 0,0 0 0 0 0,1 0 0 0 0,0 1 1 0 0,1 0-1 0 0,1 0 0 0 0,-1 0 1 0 0,2 1-1 0 0,0 0 0 0 0,1 0 1 0 0,0 1-1 0 0,0 0 0 0 0,2 0-221 0 0,0-5 107 0 0,1 1-1 0 0,0-1 0 0 0,0 1 0 0 0,1-1 1 0 0,0 1-1 0 0,1-1 0 0 0,0 1 1 0 0,0-1-1 0 0,1 0 0 0 0,1 1 1 0 0,-1-1-1 0 0,1 0 0 0 0,1 0 0 0 0,0-1 1 0 0,0 1-1 0 0,1-1 0 0 0,0 0 1 0 0,0 0-1 0 0,0 0 0 0 0,1-1 0 0 0,2 1-106 0 0,-2-3 21 0 0,0 0-1 0 0,0-1 1 0 0,1 1-1 0 0,0-1 0 0 0,-1-1 1 0 0,2 1-1 0 0,-1-1 0 0 0,0-1 1 0 0,1 1-1 0 0,-1-1 0 0 0,1-1 1 0 0,0 1-1 0 0,-1-1 1 0 0,1 0-1 0 0,0-1 0 0 0,0 0 1 0 0,0 0-1 0 0,0-1 0 0 0,-1 0 1 0 0,1 0-1 0 0,0-1 0 0 0,-1 0 1 0 0,1 0-1 0 0,-1-1 1 0 0,0 0-1 0 0,1 0 0 0 0,-1-1 1 0 0,-1 0-1 0 0,1 0 0 0 0,-1 0 1 0 0,1-1-1 0 0,-1 0 0 0 0,4-5-20 0 0,-3 6-2 0 0,-1-1-1 0 0,1-1 1 0 0,-1 1-1 0 0,0-1 1 0 0,0 0-1 0 0,-1 0 0 0 0,0 0 1 0 0,0-1-1 0 0,0 0 1 0 0,-1 0-1 0 0,0 0 1 0 0,0-1-1 0 0,-1 1 0 0 0,0-1 1 0 0,0 0-1 0 0,-1 0 1 0 0,0 0-1 0 0,-1 0 0 0 0,1 0 1 0 0,-2 0-1 0 0,1 0 1 0 0,-1-1-1 0 0,0 1 1 0 0,-1 0-1 0 0,0 0 0 0 0,0 0 1 0 0,0-1-1 0 0,-1 1 1 0 0,-1 1-1 0 0,-2-9 3 0 0,-3 5 0 0 0,1 1-1 0 0,-1-1 1 0 0,-1 1 0 0 0,0 1-1 0 0,0 0 1 0 0,-1 0 0 0 0,0 0-1 0 0,0 2 1 0 0,-1-1 0 0 0,0 1-1 0 0,0 1 1 0 0,-1 0 0 0 0,0 0-1 0 0,0 2 1 0 0,0-1 0 0 0,-1 1-1 0 0,0 1 1 0 0,1 0 0 0 0,-1 1-1 0 0,0 1 1 0 0,0 0 0 0 0,0 0-1 0 0,-1 1 1 0 0,-2 1 0 0 0,14-1-15 0 0,1-1 0 0 0,0 1-1 0 0,0 0 1 0 0,-1 0 0 0 0,1 0 0 0 0,0-1-1 0 0,-1 1 1 0 0,1 0 0 0 0,0 0-1 0 0,0 1 1 0 0,-1-1 0 0 0,1 0 0 0 0,0 0-1 0 0,0 1 1 0 0,-1-1 0 0 0,1 1 0 0 0,0-1-1 0 0,0 1 1 0 0,0-1 0 0 0,-1 1 0 0 0,1 0-1 0 0,0-1 1 0 0,0 1 0 0 0,0 0 0 0 0,0 0-1 0 0,1 0 1 0 0,-1 0 0 0 0,0 0-1 0 0,0 0 1 0 0,0 0 0 0 0,1 0 0 0 0,-1 0-1 0 0,0 0 1 0 0,1 0 0 0 0,-1 1 0 0 0,1-1-1 0 0,0 0 1 0 0,-1 0 0 0 0,1 1 0 0 0,0-1-1 0 0,0 0 1 0 0,0 0 0 0 0,0 1-1 0 0,0-1 1 0 0,0 0 0 0 0,0 1 0 0 0,0-1-1 0 0,0 0 1 0 0,1 1 15 0 0,15 9-2841 0 0,-4-7-4346 0 0</inkml:trace>
  <inkml:trace contextRef="#ctx0" brushRef="#br0" timeOffset="396.889">588 9 10135 0 0,'0'0'23'0'0,"0"0"-1"0"0,0-1 0 0 0,0 1 0 0 0,0 0 0 0 0,0-1 0 0 0,0 1 1 0 0,-1-1-1 0 0,1 1 0 0 0,0 0 0 0 0,0-1 0 0 0,0 1 0 0 0,0 0 1 0 0,0-1-1 0 0,-1 1 0 0 0,1 0 0 0 0,0 0 0 0 0,0-1 0 0 0,-1 1 1 0 0,1 0-1 0 0,0 0 0 0 0,0-1 0 0 0,-1 1 0 0 0,1 0 0 0 0,0 0 1 0 0,-1 0-1 0 0,1-1 0 0 0,0 1 0 0 0,-1 0 0 0 0,1 0 0 0 0,0 0 1 0 0,-1 0-1 0 0,1 0 0 0 0,0 0 0 0 0,-1 0 0 0 0,1 0 0 0 0,-1 0 1 0 0,1 0-1 0 0,0 0 0 0 0,-1 0 0 0 0,1 0 0 0 0,0 0 0 0 0,-1 0 1 0 0,1 0-1 0 0,0 0 0 0 0,-1 0 0 0 0,1 0 0 0 0,0 1 1 0 0,-1-1-1 0 0,1 0 0 0 0,0 0 0 0 0,-1 0 0 0 0,1 1 0 0 0,0-1 1 0 0,-1 0-1 0 0,1 0 0 0 0,0 1 0 0 0,0-1 0 0 0,0 0 0 0 0,-1 0 1 0 0,1 1-1 0 0,0-1 0 0 0,0 0 0 0 0,0 1-22 0 0,-3 28 730 0 0,2-17-345 0 0,-15 590 8001 0 0,-1-411-6831 0 0,50-227-1112 0 0,-23 21-559 0 0,2-1-1 0 0,0 2 1 0 0,1 0 0 0 0,1 0-1 0 0,0 1 1 0 0,0 1 0 0 0,1 0-1 0 0,1 1 1 0 0,0 1 0 0 0,1 1-1 0 0,0 0 1 0 0,11-4 116 0 0,-26 12 18 0 0,1 0 1 0 0,0 1-1 0 0,-1-1 0 0 0,1 1 1 0 0,0-1-1 0 0,-1 1 0 0 0,1 0 1 0 0,0 0-1 0 0,0 0 0 0 0,-1 0 0 0 0,1 1 1 0 0,0-1-1 0 0,-1 1 0 0 0,1 0 1 0 0,0 0-1 0 0,-1-1 0 0 0,1 2 1 0 0,-1-1-1 0 0,1 0 0 0 0,-1 0 1 0 0,0 1-1 0 0,0-1 0 0 0,1 1 0 0 0,-1 0 1 0 0,0 0-1 0 0,0 0 0 0 0,-1 0 1 0 0,1 0-1 0 0,0 0 0 0 0,-1 0 1 0 0,1 1-1 0 0,-1-1 0 0 0,0 0 0 0 0,1 1 1 0 0,-1-1-1 0 0,0 1 0 0 0,-1 0 1 0 0,1-1-1 0 0,0 1 0 0 0,-1 0 1 0 0,0-1-1 0 0,1 1 0 0 0,-1 0 0 0 0,0 2-18 0 0,-22 150 955 0 0,26-130-3043 0 0,1-21-5572 0 0</inkml:trace>
  <inkml:trace contextRef="#ctx0" brushRef="#br0" timeOffset="713.148">1089 496 6911 0 0,'-1'1'87'0'0,"0"0"0"0"0,0 0 0 0 0,0 0 1 0 0,0 0-1 0 0,0 1 0 0 0,0-1 0 0 0,0 0 0 0 0,1 0 0 0 0,-1 1 0 0 0,0-1 0 0 0,1 0 0 0 0,-1 0 0 0 0,1 1 0 0 0,-1-1 0 0 0,1 1 0 0 0,0-1 0 0 0,0 0 0 0 0,0 1 0 0 0,0-1 0 0 0,0 1 0 0 0,0-1 0 0 0,0 1 0 0 0,0-1 0 0 0,0 0 0 0 0,1 1 0 0 0,-1-1 0 0 0,0 1 0 0 0,1-1 0 0 0,-1 0 0 0 0,1 1-87 0 0,0 6 511 0 0,0 33 1144 0 0,-2-8-134 0 0,3 1 0 0 0,0 0-1 0 0,2-1 1 0 0,2 0 0 0 0,1 0 0 0 0,3 6-1521 0 0,-10-39 25 0 0,0 0 1 0 0,0 0 0 0 0,0 0-1 0 0,0-1 1 0 0,0 1 0 0 0,0 0 0 0 0,0 0-1 0 0,0-1 1 0 0,0 1 0 0 0,1 0-1 0 0,-1 0 1 0 0,0-1 0 0 0,0 1 0 0 0,0 0-1 0 0,0 0 1 0 0,0 0 0 0 0,0-1-1 0 0,0 1 1 0 0,1 0 0 0 0,-1 0 0 0 0,0 0-1 0 0,0 0 1 0 0,0-1 0 0 0,0 1 0 0 0,1 0-1 0 0,-1 0 1 0 0,0 0 0 0 0,0 0-1 0 0,1 0 1 0 0,-1 0 0 0 0,0 0 0 0 0,0 0-1 0 0,0-1 1 0 0,1 1 0 0 0,-1 0-1 0 0,0 0 1 0 0,0 0 0 0 0,1 0 0 0 0,-1 0-1 0 0,0 0 1 0 0,0 0 0 0 0,1 0-1 0 0,-1 0 1 0 0,0 1 0 0 0,0-1 0 0 0,0 0-1 0 0,1 0 1 0 0,-1 0 0 0 0,0 0 0 0 0,0 0-1 0 0,0 0 1 0 0,1 0 0 0 0,-1 0-1 0 0,0 1 1 0 0,0-1 0 0 0,0 0 0 0 0,1 0-26 0 0,5-30 337 0 0,-5 24-213 0 0,8-40-31 0 0,2 1 0 0 0,2 0-1 0 0,2 1 1 0 0,13-24-93 0 0,-26 63-5 0 0,0 0 0 0 0,0 0 0 0 0,1 0-1 0 0,0 0 1 0 0,0 1 0 0 0,0-1 0 0 0,0 1 0 0 0,1 0 0 0 0,0 0-1 0 0,0 0 1 0 0,0 0 0 0 0,0 1 0 0 0,1-1 0 0 0,-1 1 0 0 0,1 0-1 0 0,0 1 1 0 0,0-1 5 0 0,-2 4-25 0 0,0 0 1 0 0,1 0-1 0 0,-1 0 0 0 0,0 1 0 0 0,0-1 0 0 0,0 1 1 0 0,-1 0-1 0 0,1 0 0 0 0,0 0 0 0 0,-1 0 0 0 0,1 0 1 0 0,-1 1-1 0 0,0-1 0 0 0,0 1 0 0 0,0 0 1 0 0,0-1-1 0 0,0 1 0 0 0,0 0 0 0 0,-1 0 0 0 0,1 0 1 0 0,-1 0-1 0 0,0 0 0 0 0,0 1 0 0 0,0 0 25 0 0,2 3-68 0 0,8 14-523 0 0,4 10-1153 0 0,-3-10-3280 0 0,0-3-1434 0 0</inkml:trace>
  <inkml:trace contextRef="#ctx0" brushRef="#br0" timeOffset="1076.254">1650 646 455 0 0,'10'-21'517'0'0,"-9"19"239"0"0,0 0 1 0 0,0-1-1 0 0,-1 1 0 0 0,1 0 0 0 0,-1-1 0 0 0,1 1 0 0 0,-1 0 0 0 0,1-1 1 0 0,-1 1-1 0 0,0-1 0 0 0,0 1 0 0 0,-1 0 0 0 0,1-1 0 0 0,0 1 0 0 0,-1-1 1 0 0,1 1-1 0 0,-1 0 0 0 0,0-1 0 0 0,0 1 0 0 0,0 0 0 0 0,0-1-756 0 0,-1 2 160 0 0,1 1-1 0 0,-1-1 1 0 0,0 1 0 0 0,1-1-1 0 0,-1 1 1 0 0,0-1-1 0 0,1 1 1 0 0,-1 0 0 0 0,0 0-1 0 0,1 0 1 0 0,-1 0-1 0 0,0 0 1 0 0,1 1 0 0 0,-1-1-1 0 0,0 0 1 0 0,1 1-1 0 0,-1-1 1 0 0,1 1 0 0 0,-1 0-1 0 0,0-1 1 0 0,1 1-1 0 0,0 0 1 0 0,-1 0 0 0 0,1 0-1 0 0,-1 0 1 0 0,1 0-1 0 0,0 0 1 0 0,0 0 0 0 0,0 1-1 0 0,-1-1 1 0 0,1 1-160 0 0,-2 0 70 0 0,-11 10 52 0 0,0 0 1 0 0,0 1 0 0 0,2 0 0 0 0,-1 1 0 0 0,2 1 0 0 0,0 0 0 0 0,1 0 0 0 0,0 1 0 0 0,1 0 0 0 0,-5 14-123 0 0,7 21 289 0 0,8-50-284 0 0,-1 0-1 0 0,0 0 1 0 0,0 0-1 0 0,1 0 0 0 0,-1 0 1 0 0,0 0-1 0 0,1-1 1 0 0,-1 1-1 0 0,1 0 1 0 0,-1 0-1 0 0,1 0 0 0 0,0 0 1 0 0,-1 0-1 0 0,1-1 1 0 0,0 1-1 0 0,-1 0 1 0 0,1-1-1 0 0,0 1 0 0 0,0-1 1 0 0,0 1-1 0 0,0 0 1 0 0,0-1-1 0 0,0 0 1 0 0,0 1-1 0 0,-1-1 0 0 0,1 0 1 0 0,0 1-1 0 0,0-1 1 0 0,0 0-1 0 0,0 0 1 0 0,0 0-1 0 0,1 0 0 0 0,-1 0 1 0 0,0 0-1 0 0,0 0 1 0 0,0 0-1 0 0,0 0 1 0 0,0 0-1 0 0,0-1 1 0 0,0 1-1 0 0,-1 0 0 0 0,1-1 1 0 0,0 1-1 0 0,0-1 1 0 0,0 1-1 0 0,1-1-4 0 0,10-6-7 0 0,-1 1-1 0 0,1-2 0 0 0,-1 1 1 0 0,-1-2-1 0 0,1 1 1 0 0,-1-2-1 0 0,-1 1 1 0 0,0-1-1 0 0,0-1 0 0 0,-1 1 1 0 0,6-12 7 0 0,25-27-565 0 0,-51 106 329 0 0,11-51 275 0 0,1 0 0 0 0,-1 0 0 0 0,1 0 0 0 0,0 1 0 0 0,1-1 0 0 0,0 0 0 0 0,0 0 0 0 0,0 0 0 0 0,1 0 0 0 0,-1 0 0 0 0,1 0 0 0 0,1 0 0 0 0,-1 0 0 0 0,1-1 0 0 0,0 1 0 0 0,1-1 0 0 0,-1 0 0 0 0,1 0 0 0 0,0 0 0 0 0,0-1 0 0 0,0 1 1 0 0,1-1-1 0 0,0 0 0 0 0,0 0 0 0 0,2 1-39 0 0,-1-1-211 0 0,-1-1 0 0 0,1 1 1 0 0,0-1-1 0 0,0-1 0 0 0,0 1 1 0 0,0-1-1 0 0,0 0 1 0 0,0-1-1 0 0,1 1 0 0 0,-1-1 1 0 0,0 0-1 0 0,1-1 0 0 0,-1 0 1 0 0,1 0-1 0 0,-1 0 1 0 0,2-1 210 0 0,11-3-7370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31.8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66 241 5063 0 0,'-8'6'995'0'0,"1"0"0"0"0,-1 1 0 0 0,2 0 0 0 0,-1 0 0 0 0,1 1 0 0 0,0-1 0 0 0,0 1 0 0 0,-3 8-995 0 0,8-15 86 0 0,1-1 0 0 0,0 0 0 0 0,0 1 0 0 0,-1-1 1 0 0,1 1-1 0 0,0-1 0 0 0,0 1 0 0 0,0-1 0 0 0,0 1 0 0 0,0-1 0 0 0,0 0 0 0 0,0 1 0 0 0,0-1 0 0 0,0 1 0 0 0,0-1 0 0 0,0 1 0 0 0,0-1 0 0 0,0 1 0 0 0,0-1 0 0 0,0 1 0 0 0,1-1 0 0 0,-1 0 0 0 0,0 1 0 0 0,0-1 0 0 0,0 1 0 0 0,1-1 0 0 0,-1 0 0 0 0,0 1 0 0 0,0-1 1 0 0,1 1-1 0 0,-1-1 0 0 0,0 0 0 0 0,1 0 0 0 0,-1 1 0 0 0,1-1 0 0 0,-1 0 0 0 0,0 0 0 0 0,1 1 0 0 0,-1-1 0 0 0,1 0 0 0 0,-1 0 0 0 0,1 0 0 0 0,-1 0 0 0 0,0 1 0 0 0,1-1 0 0 0,-1 0 0 0 0,1 0 0 0 0,-1 0 0 0 0,1 0 0 0 0,-1 0 0 0 0,1 0 0 0 0,-1 0 0 0 0,1-1 0 0 0,-1 1 1 0 0,0 0-1 0 0,1 0 0 0 0,-1 0 0 0 0,1 0 0 0 0,-1 0 0 0 0,1-1 0 0 0,-1 1 0 0 0,0 0 0 0 0,1 0 0 0 0,-1-1-86 0 0,33-7 1361 0 0,-3-7-1206 0 0,-2 0 0 0 0,1-2 0 0 0,-2 0 0 0 0,0-2 0 0 0,-1-2-1 0 0,-1 0 1 0 0,-1-1 0 0 0,-1-2 0 0 0,4-7-155 0 0,5-1 252 0 0,-6 2 14 0 0,30-24 826 0 0,-52 87-712 0 0,-6 48-256 0 0,-4 0 0 0 0,-4-1 0 0 0,-2 0 0 0 0,-5-1 0 0 0,-3 2-124 0 0,18-76 8 0 0,0 1 9 0 0,0 0-1 0 0,0 1 1 0 0,1 0 0 0 0,0-1-1 0 0,0 1 1 0 0,0 0 0 0 0,1 0-1 0 0,0 0 1 0 0,0-1 0 0 0,1 1-1 0 0,0 0 1 0 0,0 0-17 0 0,1-6-43 0 0,-1 1 0 0 0,1 0-1 0 0,0-1 1 0 0,0 1 0 0 0,0-1 0 0 0,0 1 0 0 0,0-1-1 0 0,0 0 1 0 0,0 0 0 0 0,0 0 0 0 0,1 0 0 0 0,-1 0-1 0 0,0-1 1 0 0,0 1 0 0 0,1 0 0 0 0,-1-1-1 0 0,1 0 1 0 0,-1 0 0 0 0,0 0 0 0 0,2 0 43 0 0,-4 0-12 0 0,12 2-728 0 0</inkml:trace>
  <inkml:trace contextRef="#ctx0" brushRef="#br0" timeOffset="238.916">623 699 14743 0 0,'-4'-7'648'0'0,"1"3"144"0"0,2 3-632 0 0,0-1-160 0 0,1 2 0 0 0,1-1 0 0 0,0 1 768 0 0,-1-1 120 0 0,2-1 24 0 0,1 0 8 0 0,-1 0-56 0 0,1 1-16 0 0,1 1 0 0 0,2 1 0 0 0,2 2-656 0 0,2 1-128 0 0,1 2-64 0 0,4 2-9376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4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6447 0 0,'-4'-4'7292'0'0,"11"-2"-3752"0"0,-6 6-2294 0 0,3-2-550 0 0,-1 0-678 0 0,-1 1 1 0 0,1-1 0 0 0,0 1 0 0 0,-1-1 0 0 0,1 1-1 0 0,0 0 1 0 0,0 0 0 0 0,0 0 0 0 0,-1 1 0 0 0,1-1 0 0 0,0 1-1 0 0,0 0 1 0 0,0-1 0 0 0,0 1 0 0 0,0 0 0 0 0,0 1 0 0 0,0-1-1 0 0,0 1 1 0 0,0-1 0 0 0,0 1 0 0 0,0 0 0 0 0,0 0-1 0 0,0 0 1 0 0,-1 0 0 0 0,1 1 0 0 0,0-1 0 0 0,-1 1 0 0 0,1-1-1 0 0,-1 1 1 0 0,0 0 0 0 0,0 0 0 0 0,1 0 0 0 0,-1 0-1 0 0,0 1 1 0 0,-1-1 0 0 0,1 0 0 0 0,0 1 0 0 0,-1-1 0 0 0,1 1-1 0 0,-1 0 1 0 0,0 0 0 0 0,0-1 0 0 0,1 4-19 0 0,-3 1-440 0 0,1 0 0 0 0,-1 0 0 0 0,-1 0 0 0 0,1 0 0 0 0,-1 0 0 0 0,-1 0 0 0 0,1 0 0 0 0,-1-1 0 0 0,0 1 0 0 0,-1-1 0 0 0,1 0 0 0 0,-1 0 0 0 0,-1 0 0 0 0,1 0 440 0 0,-1 1-110 0 0,0 0-1 0 0,1 0 1 0 0,0 0-1 0 0,0 1 0 0 0,0-1 1 0 0,1 1-1 0 0,1 0 1 0 0,-1 0-1 0 0,1 0 1 0 0,0 1 110 0 0,3-6 200 0 0,1 0 1 0 0,-1 1-1 0 0,1-1 1 0 0,0 0-1 0 0,0-1 1 0 0,0 1 0 0 0,0 0-1 0 0,1-1 1 0 0,-1 1-1 0 0,0-1 1 0 0,1 1-1 0 0,0-1 1 0 0,0 0-1 0 0,-1 0 1 0 0,1-1 0 0 0,1 1-1 0 0,-1 0 1 0 0,0-1-1 0 0,0 0 1 0 0,0 0-1 0 0,1 0 1 0 0,-1 0-1 0 0,0 0 1 0 0,1-1 0 0 0,-1 0-1 0 0,3 1-200 0 0,6 2 255 0 0,75 31 328 0 0,-37-1-4077 0 0,-40-24-2142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35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 10591 0 0,'2'-15'1239'0'0,"16"20"4785"0"0,-2 29-1934 0 0,-10 26-2692 0 0,-28 40-1261 0 0,47-121-529 0 0,-8 6 253 0 0,1 0 1 0 0,1 1-1 0 0,0 1 0 0 0,0 1 1 0 0,2 1-1 0 0,15-7 139 0 0,-35 18 10 0 0,0 0 1 0 0,-1-1-1 0 0,1 1 0 0 0,0 0 0 0 0,0 0 0 0 0,0 0 1 0 0,-1 0-1 0 0,1 0 0 0 0,0 0 0 0 0,0 0 0 0 0,0 0 0 0 0,-1 0 1 0 0,1 0-1 0 0,0 0 0 0 0,0 1 0 0 0,0-1 0 0 0,-1 0 1 0 0,1 1-1 0 0,0-1 0 0 0,0 0 0 0 0,-1 1 0 0 0,1-1 1 0 0,0 1-1 0 0,-1-1 0 0 0,1 1 0 0 0,0-1 0 0 0,-1 1 1 0 0,1 0-1 0 0,-1-1 0 0 0,1 1 0 0 0,-1-1 0 0 0,1 1 1 0 0,-1 0-1 0 0,0 0 0 0 0,1-1 0 0 0,-1 1 0 0 0,0 0 0 0 0,0 0 1 0 0,1 0-1 0 0,-1-1 0 0 0,0 1 0 0 0,0 0 0 0 0,0 0 1 0 0,0 0-1 0 0,0 0-10 0 0,2 45 637 0 0,-2-37-517 0 0,13 176 1216 0 0,-13-184-1346 0 0,0 1-1 0 0,0-1 1 0 0,0 0-1 0 0,-1 1 1 0 0,1-1 0 0 0,0 1-1 0 0,1-1 1 0 0,-1 0-1 0 0,0 1 1 0 0,0-1-1 0 0,1 0 1 0 0,-1 1 0 0 0,0-1-1 0 0,1 0 1 0 0,0 1-1 0 0,-1-1 1 0 0,1 0-1 0 0,0 0 1 0 0,-1 0 0 0 0,1 1-1 0 0,0-1 1 0 0,0 0-1 0 0,0 0 1 0 0,0 0-1 0 0,0-1 1 0 0,0 1 0 0 0,0 0-1 0 0,0 0 1 0 0,1 0-1 0 0,-1-1 1 0 0,0 1-1 0 0,0-1 1 0 0,1 1 0 0 0,-1-1-1 0 0,0 1 1 0 0,1-1-1 0 0,-1 0 1 0 0,0 1-1 0 0,1-1 1 0 0,-1 0 0 0 0,0 0-1 0 0,1 0 1 0 0,-1 0-1 0 0,1-1 1 0 0,-1 1-1 0 0,0 0 1 0 0,1 0 0 0 0,-1-1-1 0 0,0 1 1 0 0,1-1 10 0 0,30-21-1626 0 0,-20 10 469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36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56 2719 0 0,'19'-38'1798'0'0,"-16"30"-1274"0"0,0-1 6419 0 0,-4 13 3970 0 0,0 0-10935 0 0,-10 41 648 0 0,2-1 0 0 0,2 1 0 0 0,2 0 0 0 0,1 19-626 0 0,5-64-6 0 0,-1-1 0 0 0,0 1 1 0 0,1 0-1 0 0,-1 0 0 0 0,1 0 0 0 0,-1-1 0 0 0,1 1 0 0 0,-1 0 1 0 0,1 0-1 0 0,-1 0 0 0 0,1 0 0 0 0,-1 0 0 0 0,1 0 0 0 0,-1 0 1 0 0,1 0-1 0 0,-1 0 0 0 0,1 0 0 0 0,-1 0 0 0 0,1 0 0 0 0,-1 0 1 0 0,1 1-1 0 0,-1-1 0 0 0,1 0 0 0 0,-1 0 0 0 0,1 0 0 0 0,-1 1 1 0 0,0-1-1 0 0,1 0 0 0 0,-1 1 0 0 0,1-1 0 0 0,-1 0 0 0 0,0 1 1 0 0,1-1-1 0 0,-1 0 0 0 0,0 1 0 0 0,0-1 0 0 0,1 1 0 0 0,-1-1 1 0 0,0 0-1 0 0,0 1 0 0 0,1-1 0 0 0,-1 1 0 0 0,0-1 0 0 0,0 1 1 0 0,0-1-1 0 0,0 1 0 0 0,0-1 0 0 0,0 1 0 0 0,0-1 0 0 0,0 1 1 0 0,0-1-1 0 0,0 1 0 0 0,0-1 0 0 0,0 1 0 0 0,0-1 0 0 0,0 1 1 0 0,0-1-1 0 0,-1 1 0 0 0,1-1 0 0 0,0 1 0 0 0,0-1 0 0 0,0 0 1 0 0,-1 1-1 0 0,1-1 6 0 0,20-34-1184 0 0,-14 18 377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36.3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31 8751 0 0,'-9'-11'776'0'0,"4"4"-616"0"0,2 1-160 0 0,2 4 0 0 0,1 0 1672 0 0,0 2 312 0 0,0-1 56 0 0,1 1 8 0 0,0-1-776 0 0,2 1-160 0 0,3 0-32 0 0,1 1-8 0 0,1 3-704 0 0,2 0-144 0 0,1 3-24 0 0,1 1-6248 0 0,2 4-1248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36.6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6 227 17047 0 0,'46'-6'5729'0'0,"-29"7"-5631"0"0,-1-1-1 0 0,1-1 0 0 0,-1-1 0 0 0,0 0 0 0 0,0-1 0 0 0,0-1 0 0 0,0 0 0 0 0,0-1 0 0 0,-1-1 0 0 0,0 0 0 0 0,0-1 0 0 0,0-1 1 0 0,-1 0-1 0 0,0-1 0 0 0,-1-1 0 0 0,2-2-97 0 0,-13 9-28 0 0,0 0 0 0 0,-1 0 1 0 0,1 0-1 0 0,-1-1 0 0 0,0 1 0 0 0,0-1 1 0 0,0 1-1 0 0,-1-1 0 0 0,1 1 0 0 0,-1-1 1 0 0,1 1-1 0 0,-1-1 0 0 0,-1 0 0 0 0,1 1 1 0 0,0-1-1 0 0,-1 1 0 0 0,0-1 0 0 0,1 1 1 0 0,-2-1-1 0 0,1 1 0 0 0,0 0 1 0 0,-1-1-1 0 0,1 1 0 0 0,-1 0 0 0 0,0 0 1 0 0,0 0-1 0 0,0 0 0 0 0,0 0 0 0 0,-1 1 1 0 0,1-1-1 0 0,-1 1 0 0 0,0-1 0 0 0,1 1 1 0 0,-1 0-1 0 0,0 0 0 0 0,0 0 0 0 0,-1 0 1 0 0,1 1-1 0 0,0 0 0 0 0,-1-1 0 0 0,-1 1 28 0 0,-4-2 15 0 0,1 0 0 0 0,-1 1-1 0 0,0 0 1 0 0,0 1 0 0 0,0 0-1 0 0,0 0 1 0 0,0 1 0 0 0,0 1-1 0 0,0-1 1 0 0,0 1 0 0 0,0 1-1 0 0,0-1 1 0 0,1 2 0 0 0,-1-1-1 0 0,1 1 1 0 0,-1 0 0 0 0,1 1-1 0 0,0 0 1 0 0,0 0 0 0 0,0 1-1 0 0,1 0 1 0 0,-1 0 0 0 0,1 1-1 0 0,1 0 1 0 0,-4 3-15 0 0,4 1 88 0 0,0 0 0 0 0,1 1 0 0 0,0 0 0 0 0,0 0 0 0 0,1 0 0 0 0,0 0 0 0 0,1 0 0 0 0,1 1 0 0 0,0 0 0 0 0,0-1 0 0 0,1 1 0 0 0,0 0 0 0 0,1 0 0 0 0,1 0 0 0 0,0-1 0 0 0,0 1 0 0 0,1 0 0 0 0,1-1 0 0 0,0 1 0 0 0,0-1 0 0 0,1 0 0 0 0,1 0 0 0 0,3 6-88 0 0,0-6 49 0 0,0-1 0 0 0,0-1-1 0 0,1 0 1 0 0,1 0 0 0 0,-1 0 0 0 0,1-1-1 0 0,1-1 1 0 0,0 0 0 0 0,0 0 0 0 0,0-1-1 0 0,0 0 1 0 0,1-1 0 0 0,0-1 0 0 0,0 0-1 0 0,1 0 1 0 0,-1-1-49 0 0,19 8 76 0 0,-1 0 11 0 0,0-1-1 0 0,1-2 0 0 0,0-1 1 0 0,0-1-1 0 0,0-2 1 0 0,24 0-87 0 0,85-5-2004 0 0,-97 0-6935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6:34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27 259 5871 0 0,'-1'-16'135'0'0,"1"-6"2335"0"0,4 1 4289 0 0,-3 23-2925 0 0,1 13-2270 0 0,-31 214 1427 0 0,28-229-2986 0 0,1 1-1 0 0,0-1 0 0 0,-1 1 0 0 0,1 0 0 0 0,0 0 0 0 0,-1-1 0 0 0,1 1 0 0 0,0 0 0 0 0,0-1 0 0 0,0 1 0 0 0,-1 0 0 0 0,1 0 0 0 0,0-1 0 0 0,0 1 0 0 0,0 0 0 0 0,0 0 0 0 0,1-1 0 0 0,-1 1 0 0 0,0 0 0 0 0,0 0 0 0 0,0-1 0 0 0,1 1 0 0 0,-1 0 0 0 0,0 0 0 0 0,0-1 0 0 0,1 1 1 0 0,-1-1-1 0 0,1 1 0 0 0,-1 0 0 0 0,1-1 0 0 0,-1 1 0 0 0,1-1 0 0 0,-1 1 0 0 0,1-1 0 0 0,-1 1 0 0 0,1-1 0 0 0,0 1 0 0 0,-1-1 0 0 0,1 0 0 0 0,0 1 0 0 0,-1-1 0 0 0,1 0 0 0 0,0 1 0 0 0,0-1 0 0 0,-1 0 0 0 0,1 0 0 0 0,0 0 0 0 0,0 0 0 0 0,-1 0 0 0 0,1 0 0 0 0,0 0 1 0 0,0 0-1 0 0,-1 0 0 0 0,1 0 0 0 0,0 0 0 0 0,0 0 0 0 0,-1-1 0 0 0,1 1 0 0 0,0 0 0 0 0,-1-1 0 0 0,1 1 0 0 0,0 0 0 0 0,-1-1 0 0 0,1 1 0 0 0,0-1 0 0 0,-1 1 0 0 0,1-1-4 0 0,172-177-1091 0 0,-173 179 1092 0 0,0-1-1 0 0,-1 1 0 0 0,1-1 0 0 0,0 1 0 0 0,0 0 0 0 0,0-1 0 0 0,0 1 0 0 0,0-1 0 0 0,1 1 0 0 0,-1-1 0 0 0,0 1 0 0 0,0-1 0 0 0,0 1 0 0 0,0-1 0 0 0,1 1 0 0 0,-1-1 0 0 0,0 1 0 0 0,0-1 0 0 0,1 1 0 0 0,-1-1 0 0 0,0 1 0 0 0,1-1 0 0 0,-1 0 0 0 0,1 1 0 0 0,-1-1 1 0 0,0 1-1 0 0,1-1 0 0 0,-1 0 0 0 0,1 0 0 0 0,-1 1 0 0 0,1-1 0 0 0,-1 0 0 0 0,1 0 0 0 0,-1 1 0 0 0,1-1 0 0 0,-1 0 0 0 0,1 0 0 0 0,-1 0 0 0 0,1 0 0 0 0,-1 0 0 0 0,1 0 0 0 0,0 0 0 0 0,-1 0 0 0 0,1 0 0 0 0,-1 0 0 0 0,1 0 0 0 0,-1 0 0 0 0,1-1 0 0 0,-1 1 0 0 0,1 0 0 0 0,-1 0 1 0 0,1 0-1 0 0,-1-1 0 0 0,1 1 0 0 0,-1 0 0 0 0,1-1 0 0 0,-1 1 0 0 0,0 0 0 0 0,1-1 0 0 0,-1 1 0 0 0,1 0 0 0 0,-1-1 0 0 0,0 1 0 0 0,1-1 0 0 0,-1 1 0 0 0,0-1 0 0 0,1 0 0 0 0,-9 138 1413 0 0,9-119-1354 0 0,-2-11-55 0 0,1-1 1 0 0,0 1 0 0 0,0-1 0 0 0,0 1 0 0 0,1-1 0 0 0,0 1 0 0 0,1-1 0 0 0,-1 0-1 0 0,1 0 1 0 0,0 1 0 0 0,1-1 0 0 0,-1-1 0 0 0,1 1 0 0 0,1 0 0 0 0,-1-1-1 0 0,2 2-4 0 0,-4-6-97 0 0,1 0-1 0 0,0 0 1 0 0,0 0-1 0 0,0 0 0 0 0,0 0 1 0 0,0-1-1 0 0,0 1 1 0 0,0-1-1 0 0,0 0 0 0 0,0 1 1 0 0,0-1-1 0 0,0 0 1 0 0,0 0-1 0 0,0 0 0 0 0,0 0 1 0 0,0-1-1 0 0,0 1 1 0 0,0-1-1 0 0,0 1 0 0 0,-1-1 1 0 0,1 1-1 0 0,0-1 1 0 0,0 0-1 0 0,0 0 0 0 0,0 0 1 0 0,0 0 97 0 0,-1 0-262 0 0,10-4-7520 0 0</inkml:trace>
  <inkml:trace contextRef="#ctx0" brushRef="#br0" timeOffset="252.465">476 338 1375 0 0,'0'0'37'0'0,"0"0"-1"0"0,0 0 1 0 0,1 0-1 0 0,-1 0 0 0 0,0 0 1 0 0,0 0-1 0 0,1 0 0 0 0,-1 0 1 0 0,0 0-1 0 0,0 0 1 0 0,1 0-1 0 0,-1 0 0 0 0,0 0 1 0 0,0 0-1 0 0,1 0 0 0 0,-1 0 1 0 0,0-1-1 0 0,0 1 1 0 0,1 0-1 0 0,-1 0 0 0 0,0 0 1 0 0,0 0-1 0 0,0-1 0 0 0,1 1 1 0 0,-1 0-1 0 0,0 0 0 0 0,0 0 1 0 0,0-1-1 0 0,0 1 1 0 0,0 0-1 0 0,1 0 0 0 0,-1-1 1 0 0,0 1-1 0 0,0 0 0 0 0,0 0 1 0 0,0-1-1 0 0,0 1 1 0 0,0 0-1 0 0,0 0 0 0 0,0-1 1 0 0,0 1-1 0 0,0 0 0 0 0,0 0 1 0 0,0-1-1 0 0,0 1 0 0 0,0 0 1 0 0,0-1-1 0 0,0 1 1 0 0,0 0-1 0 0,-1 0 0 0 0,1-1 1 0 0,0 1-1 0 0,0 0 0 0 0,0 0-36 0 0,0 0 960 0 0,0 0 38 0 0,4-1 75 0 0,11 2 167 0 0,-14 0-978 0 0,0-1-1 0 0,0 1 1 0 0,0-1 0 0 0,0 1 0 0 0,0-1-1 0 0,0 1 1 0 0,0-1 0 0 0,0 1 0 0 0,0 0-1 0 0,0 0 1 0 0,-1-1 0 0 0,1 1 0 0 0,0 0-1 0 0,-1 0 1 0 0,1 0 0 0 0,0 0-1 0 0,-1 0 1 0 0,1 0 0 0 0,-1 0 0 0 0,1 0-1 0 0,-1 0 1 0 0,0 0 0 0 0,0 0 0 0 0,1 0-1 0 0,-1 0 1 0 0,0 1 0 0 0,0-1 0 0 0,0 0-1 0 0,0 0 1 0 0,0 0 0 0 0,0 0 0 0 0,0 0-1 0 0,-1 1-261 0 0,-1 68 5381 0 0,-23 34-4430 0 0,18-92-1397 0 0,8-15-2786 0 0,2-1-3654 0 0</inkml:trace>
  <inkml:trace contextRef="#ctx0" brushRef="#br0" timeOffset="506.532">480 158 5063 0 0,'-9'-15'448'0'0,"4"4"-352"0"0,-1 4-96 0 0,4 2 0 0 0,0 2 1888 0 0,2 2 352 0 0,0-2 80 0 0,-1-1 16 0 0,-1-2-520 0 0,2-2-104 0 0,0 2-16 0 0,5 1-8 0 0,0 2-1144 0 0,2 3-232 0 0,4 1-48 0 0,-1 5-8 0 0,1-1-432 0 0,0 5-88 0 0</inkml:trace>
  <inkml:trace contextRef="#ctx0" brushRef="#br0" timeOffset="744.503">820 354 3679 0 0,'1'-3'616'0'0,"-1"1"0"0"0,1 0 0 0 0,-1 0 0 0 0,1-1-1 0 0,-1 1 1 0 0,0 0 0 0 0,0-1 0 0 0,0 1-1 0 0,0 0 1 0 0,-1-1 0 0 0,1 1 0 0 0,-1 0 0 0 0,1 0-1 0 0,-1-1 1 0 0,0 1 0 0 0,0 0 0 0 0,0 0-1 0 0,0 0 1 0 0,0 0 0 0 0,0 0 0 0 0,-1 0 0 0 0,1 0-1 0 0,0 0 1 0 0,-1 1 0 0 0,0-2-616 0 0,-26 7 2007 0 0,22 0-1989 0 0,1-1 1 0 0,-1 1 0 0 0,1 1 0 0 0,0-1 0 0 0,0 0-1 0 0,0 1 1 0 0,0 0 0 0 0,1 1 0 0 0,0-1 0 0 0,0 1-1 0 0,0-1 1 0 0,1 1 0 0 0,0 0 0 0 0,0 0 0 0 0,0 1 0 0 0,1-1-1 0 0,0 0 1 0 0,0 1 0 0 0,1 0 0 0 0,0-1 0 0 0,0 1-1 0 0,0 0 1 0 0,1 0 0 0 0,0-1 0 0 0,0 1 0 0 0,1 0-1 0 0,0 0 1 0 0,0-1 0 0 0,0 1 0 0 0,1 0 0 0 0,0-1 0 0 0,1 0-1 0 0,-1 1 1 0 0,1-1 0 0 0,0 0 0 0 0,1 0 0 0 0,-1-1-1 0 0,1 1 1 0 0,0-1 0 0 0,1 1 0 0 0,-1-1 0 0 0,1-1 0 0 0,0 1-1 0 0,0-1 1 0 0,3 2-19 0 0,-3-4-266 0 0,0-1 1 0 0,1 1-1 0 0,-1-1 0 0 0,0-1 0 0 0,1 1 1 0 0,-1-1-1 0 0,1 0 0 0 0,-1 0 1 0 0,1 0-1 0 0,-1-1 0 0 0,1 0 0 0 0,-1 0 1 0 0,0 0-1 0 0,1-1 0 0 0,-1 1 0 0 0,0-1 1 0 0,0-1-1 0 0,0 1 0 0 0,0-1 0 0 0,-1 1 1 0 0,1-2-1 0 0,-1 1 0 0 0,2-2 266 0 0,12-8-6800 0 0</inkml:trace>
  <inkml:trace contextRef="#ctx0" brushRef="#br0" timeOffset="901.681">828 17 10591 0 0,'-7'-7'944'0'0,"3"2"-752"0"0,2 2-192 0 0,2 2 0 0 0,1 1 1008 0 0,0 0 168 0 0,2 1 32 0 0,1 0 8 0 0,3 1-32 0 0,3 1 0 0 0,4 2 0 0 0,2 1 0 0 0,2 2-672 0 0,0 0-144 0 0,0 2-24 0 0,0 1-8 0 0,0 3-336 0 0,-3 0-96 0 0</inkml:trace>
  <inkml:trace contextRef="#ctx0" brushRef="#br0" timeOffset="1153.914">1093 427 10135 0 0,'70'-37'9636'0'0,"34"-22"-6198"0"0,-90 51-3196 0 0,-8 4-217 0 0,1 1-8 0 0,0 0 0 0 0,-1-1-1 0 0,1 0 1 0 0,-1 0 0 0 0,0 0 0 0 0,-1-1 0 0 0,1 0-1 0 0,-1 0 1 0 0,0 0 0 0 0,0-1 0 0 0,0 0 0 0 0,-1 0-1 0 0,0 0 1 0 0,1-3-17 0 0,-4 8-7 0 0,-1 0-1 0 0,0 0 1 0 0,1 0-1 0 0,-1 0 1 0 0,0 0-1 0 0,0 0 1 0 0,0 0 0 0 0,0 0-1 0 0,0 0 1 0 0,0 0-1 0 0,0 0 1 0 0,0 0-1 0 0,0 0 1 0 0,0 0-1 0 0,0 0 1 0 0,-1 0 0 0 0,1 0-1 0 0,0 0 1 0 0,-1 0-1 0 0,1 0 1 0 0,-1 0-1 0 0,1 0 1 0 0,-1 0-1 0 0,0 1 1 0 0,1-1 0 0 0,-1 0-1 0 0,0 0 1 0 0,0 0-1 0 0,1 1 1 0 0,-1-1-1 0 0,0 0 1 0 0,0 1-1 0 0,0-1 1 0 0,0 1-1 0 0,0-1 1 0 0,0 1 0 0 0,0 0-1 0 0,0-1 1 0 0,0 1-1 0 0,0 0 1 0 0,0 0-1 0 0,0-1 1 0 0,0 1-1 0 0,0 0 1 0 0,0 0 0 0 0,0 0-1 0 0,-1 0 8 0 0,-50 8-386 0 0,41-3 420 0 0,1 0 0 0 0,0 1 0 0 0,0 0-1 0 0,0 1 1 0 0,0 0 0 0 0,1 1 0 0 0,1 0-1 0 0,-1 0 1 0 0,1 1 0 0 0,0-1 0 0 0,1 2 0 0 0,-4 6-34 0 0,8-12 40 0 0,0 1 1 0 0,1 0 0 0 0,-1 0-1 0 0,1 0 1 0 0,0 0 0 0 0,0 1-1 0 0,1-1 1 0 0,0 0 0 0 0,0 1-1 0 0,0-1 1 0 0,0 1 0 0 0,1-1-1 0 0,0 1 1 0 0,0-1 0 0 0,1 1 0 0 0,-1 0-1 0 0,1-1 1 0 0,0 0 0 0 0,1 1-1 0 0,-1-1 1 0 0,1 0 0 0 0,0 1-1 0 0,0-1 1 0 0,1 0 0 0 0,0-1-1 0 0,0 1 1 0 0,2 3-41 0 0,-1-3 6 0 0,1 0-1 0 0,-1-1 1 0 0,1 0 0 0 0,0 0-1 0 0,0 0 1 0 0,0 0 0 0 0,0-1-1 0 0,1 1 1 0 0,-1-1 0 0 0,1-1-1 0 0,0 1 1 0 0,0-1 0 0 0,0 0-1 0 0,0 0 1 0 0,0-1 0 0 0,0 0-1 0 0,1 0 1 0 0,-1 0 0 0 0,0-1-1 0 0,1 0 1 0 0,-1 0 0 0 0,1-1-6 0 0,56-6-7095 0 0,-45 4-431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5:47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156 648 1839 0 0,'0'0'134'0'0,"-5"-1"600"0"0,0 0 0 0 0,0-1 0 0 0,0 0 1 0 0,1 0-1 0 0,-1 0 0 0 0,1-1 0 0 0,-1 0 0 0 0,1 0 0 0 0,0 0 1 0 0,0 0-1 0 0,0 0 0 0 0,1-1 0 0 0,-1 0 0 0 0,1 0 1 0 0,0 0-1 0 0,0 0 0 0 0,0 0-734 0 0,7-6 5514 0 0,27 8-4706 0 0,-25 2-405 0 0,67-1-225 0 0,0 3-1 0 0,-1 3 0 0 0,8 5-177 0 0,-42-4 26 0 0,-1 2-1 0 0,0 1 1 0 0,0 2 0 0 0,-1 2-1 0 0,32 16-25 0 0,-41-25-914 0 0,-30-7-619 0 0,2 2-2614 0 0,1 1 4139 0 0,0 0-1494 0 0</inkml:trace>
  <inkml:trace contextRef="#ctx0" brushRef="#br0" timeOffset="70950.065">510 58 1663 0 0,'15'-21'1546'0'0,"-13"19"-1281"0"0,-1 1-33 0 0,0 0 1 0 0,0 0 0 0 0,0 0 0 0 0,0-1 0 0 0,0 1-1 0 0,0 0 1 0 0,0 0 0 0 0,0-1 0 0 0,-1 1-1 0 0,1-1 1 0 0,0 1 0 0 0,-1 0 0 0 0,1-1-1 0 0,-1 1 1 0 0,0-1 0 0 0,1 1 0 0 0,-1-1 0 0 0,0 1-1 0 0,0-1 1 0 0,0 0 0 0 0,0 1 0 0 0,0-1-1 0 0,-1 0-232 0 0,-30 19 3479 0 0,-53 68-1466 0 0,-211 191 2310 0 0,181-161-3006 0 0,112-114-1270 0 0,1 1 0 0 0,0 0 0 0 0,-1-1-1 0 0,1 1 1 0 0,0 0 0 0 0,0 0 0 0 0,0 0-1 0 0,0 0 1 0 0,0 0 0 0 0,1 0 0 0 0,-1 0-1 0 0,0 0 1 0 0,1 0 0 0 0,0 1 0 0 0,0-1 0 0 0,-1 0-1 0 0,1 0 1 0 0,0 0 0 0 0,1 1 0 0 0,-1-1-1 0 0,0 0 1 0 0,1 0 0 0 0,-1 0 0 0 0,1 0 0 0 0,-1 0-1 0 0,1 0 1 0 0,0 0 0 0 0,0 0 0 0 0,0 0-1 0 0,0 0 1 0 0,1 0 0 0 0,-1 0 0 0 0,0-1 0 0 0,1 1-1 0 0,-1 0 1 0 0,1-1 0 0 0,0 1-47 0 0,33-16 255 0 0,47-14-1616 0 0,-23 28-3794 0 0,-44 2-587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09:4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2456 1286 7831 0 0,'-15'-20'1086'0'0,"21"17"6234"0"0,6 0-5507 0 0,126 5 2482 0 0,-47 7-7243 0 0,-52-4-1230 0 0,-27-4-2370 0 0</inkml:trace>
  <inkml:trace contextRef="#ctx0" brushRef="#br0" timeOffset="237.349">2536 1461 6911 0 0,'0'1'134'0'0,"0"-1"0"0"0,0 1 0 0 0,0-1 0 0 0,0 1 0 0 0,-1 0 0 0 0,1-1 0 0 0,0 1-1 0 0,1-1 1 0 0,-1 1 0 0 0,0-1 0 0 0,0 1 0 0 0,0-1 0 0 0,0 1 0 0 0,0-1 0 0 0,0 1-1 0 0,1-1 1 0 0,-1 1 0 0 0,0-1 0 0 0,0 1 0 0 0,1-1 0 0 0,-1 1 0 0 0,0-1 0 0 0,1 1-1 0 0,-1-1 1 0 0,0 0 0 0 0,1 1 0 0 0,-1-1 0 0 0,1 0 0 0 0,-1 1 0 0 0,1-1 0 0 0,-1 0 0 0 0,1 1-1 0 0,-1-1 1 0 0,1 0 0 0 0,-1 0 0 0 0,1 0 0 0 0,-1 1 0 0 0,1-1 0 0 0,-1 0 0 0 0,1 0-1 0 0,-1 0 1 0 0,1 0 0 0 0,-1 0 0 0 0,1 0 0 0 0,0 0 0 0 0,-1 0 0 0 0,1 0 0 0 0,-1-1-134 0 0,34 5 4401 0 0,-32-3-4494 0 0,99-11 4619 0 0,-3-18-3931 0 0,-53 14-1697 0 0,-21 7-6628 0 0</inkml:trace>
  <inkml:trace contextRef="#ctx0" brushRef="#br0" timeOffset="-646.686">898 1227 10591 0 0,'6'12'1136'0'0,"55"155"2240"0"0,-28-85-841 0 0,4-1 0 0 0,4-2-1 0 0,8 7-2534 0 0,-49-85 24 0 0,1 1 1 0 0,-1 0-1 0 0,1 0 0 0 0,-1 0 0 0 0,1-1 0 0 0,0 1 1 0 0,0 0-1 0 0,0-1 0 0 0,0 1 0 0 0,0-1 1 0 0,0 1-1 0 0,0-1 0 0 0,0 1 0 0 0,1-1 0 0 0,-1 0 1 0 0,0 0-1 0 0,1 0 0 0 0,-1 0 0 0 0,1 0 0 0 0,0 0 1 0 0,-1 0-1 0 0,1 0 0 0 0,0 0 0 0 0,-1-1 1 0 0,1 1-1 0 0,0-1 0 0 0,0 1 0 0 0,0-1 0 0 0,0 0 1 0 0,-1 0-1 0 0,1 1 0 0 0,0-1 0 0 0,0-1 0 0 0,0 1 1 0 0,0 0-1 0 0,0 0 0 0 0,-1-1 0 0 0,1 1 1 0 0,0-1-1 0 0,0 1 0 0 0,-1-1 0 0 0,1 0 0 0 0,1 0-24 0 0,3-9 70 0 0,0 0-1 0 0,0 0 0 0 0,-1-1 0 0 0,0 1 0 0 0,-1-1 0 0 0,0 0 0 0 0,-1 0 0 0 0,0-1 0 0 0,-1 1-69 0 0,3-5 40 0 0,7-27-27 0 0,3 1 0 0 0,1 1 1 0 0,2 0-1 0 0,2 1 0 0 0,20-31-13 0 0,65-102 267 0 0,-104 172-338 0 0,0-1 0 0 0,0 0 0 0 0,0 1-1 0 0,0-1 1 0 0,0 1 0 0 0,1-1 0 0 0,-1 1 0 0 0,1 0 0 0 0,-1-1-1 0 0,1 1 1 0 0,0 0 0 0 0,-1 0 0 0 0,1 0 0 0 0,0 0 0 0 0,0 0-1 0 0,-1 1 1 0 0,1-1 0 0 0,0 0 0 0 0,0 1 0 0 0,0 0-1 0 0,1-1 72 0 0,0 3-945 0 0</inkml:trace>
  <inkml:trace contextRef="#ctx0" brushRef="#br0" timeOffset="-284.015">1502 1658 11975 0 0,'0'0'28'0'0,"1"0"0"0"0,-1 0 0 0 0,1 1 0 0 0,-1-1 0 0 0,1 0 0 0 0,-1 0 0 0 0,1 0 0 0 0,0 0 0 0 0,-1 0 0 0 0,1 0 0 0 0,-1 0 0 0 0,1 0 0 0 0,-1-1 0 0 0,1 1 0 0 0,0 0 0 0 0,-1 0 0 0 0,1 0 0 0 0,-1-1 0 0 0,1 1 0 0 0,-1 0 0 0 0,1 0 0 0 0,-1-1 0 0 0,0 1-1 0 0,1 0 1 0 0,-1-1 0 0 0,1 1 0 0 0,-1-1 0 0 0,0 1 0 0 0,1 0 0 0 0,-1-1 0 0 0,0 1 0 0 0,1-1 0 0 0,-1 1 0 0 0,0-1 0 0 0,0 1 0 0 0,1-1 0 0 0,-1 1 0 0 0,0-1 0 0 0,0 0 0 0 0,0 1 0 0 0,0-1 0 0 0,0 1 0 0 0,0-1 0 0 0,0 1 0 0 0,0-1 0 0 0,0 1 0 0 0,0-1 0 0 0,0 0 0 0 0,0 1 0 0 0,0-1 0 0 0,0 1-1 0 0,0-1 1 0 0,-1 1 0 0 0,1-1 0 0 0,0 1 0 0 0,0-1 0 0 0,-1 1 0 0 0,1-1 0 0 0,0 1 0 0 0,-1-1 0 0 0,1 1 0 0 0,-1 0 0 0 0,1-1 0 0 0,0 1 0 0 0,-1-1 0 0 0,1 1 0 0 0,-1 0 0 0 0,1 0 0 0 0,-1-1-28 0 0,9-2 202 0 0,-1-2 85 0 0,1 1-1 0 0,0 0 1 0 0,-1 1-1 0 0,1 0 1 0 0,0 0 0 0 0,1 0-1 0 0,-1 1 1 0 0,0 1-1 0 0,1-1 1 0 0,0 1-1 0 0,-1 1 1 0 0,1-1-1 0 0,-1 2 1 0 0,1-1-1 0 0,-1 1 1 0 0,1 0 0 0 0,-1 1-1 0 0,1 0 1 0 0,-1 0-1 0 0,0 1 1 0 0,0 0-1 0 0,0 1 1 0 0,0-1-287 0 0,-6 0-14 0 0,1-1 0 0 0,-1 1 0 0 0,0-1 1 0 0,0 1-1 0 0,-1 0 0 0 0,1-1 0 0 0,-1 1 0 0 0,1 0 1 0 0,-1 0-1 0 0,0 0 0 0 0,0 1 0 0 0,0-1 0 0 0,0 0 1 0 0,-1 0-1 0 0,1 0 0 0 0,-1 1 0 0 0,0-1 0 0 0,0 0 1 0 0,0 0-1 0 0,0 1 0 0 0,-1-1 0 0 0,1 0 0 0 0,-1 0 1 0 0,0 0-1 0 0,0 1 14 0 0,-34 79-1228 0 0,30-73 1134 0 0,-7 12-65 0 0,7-16 339 0 0,2 0 1 0 0,-1 0-1 0 0,1 0 1 0 0,0 1 0 0 0,0-1-1 0 0,0 1 1 0 0,1 0-1 0 0,0-1 1 0 0,1 1-1 0 0,-1 0 1 0 0,1 0 0 0 0,1 1-1 0 0,-1 2-180 0 0,3-7 81 0 0,1-1-1 0 0,-1 1 1 0 0,0-1 0 0 0,1 1-1 0 0,0-1 1 0 0,-1 0-1 0 0,1 0 1 0 0,0 0 0 0 0,0-1-1 0 0,0 1 1 0 0,0-1-1 0 0,0 1 1 0 0,1-1 0 0 0,-1 0-1 0 0,0 0 1 0 0,0-1-1 0 0,1 1 1 0 0,-1-1 0 0 0,1 1-1 0 0,-1-1 1 0 0,1 0-1 0 0,-1 0 1 0 0,0-1 0 0 0,1 1-1 0 0,-1-1 1 0 0,0 0-1 0 0,1 1 1 0 0,-1-1-1 0 0,2-1-80 0 0,128-46 192 0 0,-67 19-2762 0 0,-49 22-5065 0 0</inkml:trace>
  <inkml:trace contextRef="#ctx0" brushRef="#br0" timeOffset="5932.785">3411 1373 2759 0 0,'-1'0'220'0'0,"-16"-4"50"0"0,10 7 7672 0 0,34 6-1764 0 0,98 13-1738 0 0,-77-18-4148 0 0,0-2 0 0 0,0-3 1 0 0,1-1-1 0 0,-1-3 0 0 0,0-1-292 0 0,305-43 729 0 0,-362 60-2720 0 0,-21 5-3383 0 0,17-9-1789 0 0</inkml:trace>
  <inkml:trace contextRef="#ctx0" brushRef="#br0" timeOffset="7425.986">4865 1544 21655 0 0,'-44'1'3352'0'0,"37"1"-5279"0"0,7-1-6338 0 0</inkml:trace>
  <inkml:trace contextRef="#ctx0" brushRef="#br0" timeOffset="8100.618">5158 1101 7831 0 0,'0'0'603'0'0,"0"0"-396"0"0,1 0-62 0 0,9 15 4054 0 0,65 126 3057 0 0,3 86-4368 0 0,-59-166-2410 0 0,-11-26-348 0 0,-7-28-108 0 0,0 0 1 0 0,0-1-1 0 0,1 1 1 0 0,0-1-1 0 0,0 1 1 0 0,0-1-1 0 0,1 0 1 0 0,0 0 0 0 0,0 0-1 0 0,1 0 1 0 0,0-1-1 0 0,4 6-22 0 0,-6-11 18 0 0,0 1 0 0 0,1-1 0 0 0,-1 1 0 0 0,0-1 0 0 0,1 0 0 0 0,-1 0 0 0 0,1 0 0 0 0,-1-1 0 0 0,0 1 0 0 0,1 0 0 0 0,-1-1 0 0 0,0 0 0 0 0,1 1 0 0 0,-1-1 0 0 0,0 0 0 0 0,0 0 0 0 0,0 0 0 0 0,0-1 0 0 0,0 1 0 0 0,0 0 0 0 0,0-1 0 0 0,0 1 0 0 0,0-1 0 0 0,-1 0 0 0 0,1 0 0 0 0,0 1 0 0 0,-1-1 0 0 0,0 0 0 0 0,1 0 0 0 0,-1 0 0 0 0,0-1 0 0 0,0 1 0 0 0,0 0 0 0 0,0-2-18 0 0,5-4 17 0 0,24-31 130 0 0,-1-1 0 0 0,-2-2-1 0 0,-2 0 1 0 0,9-24-147 0 0,65-158 576 0 0,-91 217-2566 0 0,-4 17-3684 0 0,-4-2-2126 0 0</inkml:trace>
  <inkml:trace contextRef="#ctx0" brushRef="#br0" timeOffset="6576.13">3286 1722 8287 0 0,'8'15'3018'0'0,"73"226"6828"0"0,-58-162-8170 0 0,5 21-915 0 0,-27-101-742 0 0,-1 1-1 0 0,1 0 1 0 0,0 0-1 0 0,0-1 0 0 0,0 1 1 0 0,-1 0-1 0 0,1-1 1 0 0,0 1-1 0 0,0-1 0 0 0,-1 1 1 0 0,1-1-1 0 0,0 1 0 0 0,-1-1 1 0 0,1 1-1 0 0,0-1 1 0 0,-1 0-1 0 0,1 1 0 0 0,-1-1 1 0 0,1 0-1 0 0,-1 0 1 0 0,0 1-1 0 0,1-1 0 0 0,-1 0 1 0 0,0 0-1 0 0,1 0 0 0 0,-1 0 1 0 0,0 1-1 0 0,0-1 1 0 0,0 0-1 0 0,0 0 0 0 0,0 0 1 0 0,0 0-1 0 0,0 0 0 0 0,0 1 1 0 0,0-1-1 0 0,0 0 1 0 0,0 0-1 0 0,-1 0 0 0 0,1 0 1 0 0,0 1-1 0 0,0-1 1 0 0,-1 0-19 0 0,2-4 22 0 0,55-309 42 0 0,-53 302-64 0 0,0 1 0 0 0,1 0 0 0 0,0 1 0 0 0,1-1 0 0 0,0 1 0 0 0,1 0 0 0 0,0 0 0 0 0,0 0 0 0 0,1 1 0 0 0,0 0 0 0 0,1 0 0 0 0,0 1 0 0 0,9-7 0 0 0,-15 14-131 0 0,0 0-1 0 0,1 1 1 0 0,-1 0 0 0 0,1-1-1 0 0,-1 1 1 0 0,1 0 0 0 0,-1 0-1 0 0,0 0 1 0 0,1 0 0 0 0,-1 1-1 0 0,1-1 1 0 0,-1 1 0 0 0,0 0-1 0 0,1-1 1 0 0,-1 1 0 0 0,0 0-1 0 0,0 0 1 0 0,1 0 0 0 0,-1 1-1 0 0,0-1 1 0 0,0 0-1 0 0,0 1 1 0 0,-1 0 0 0 0,1-1-1 0 0,0 1 1 0 0,0 0 0 0 0,-1 0-1 0 0,1 0 1 0 0,-1 0 0 0 0,0 0-1 0 0,0 0 1 0 0,0 0 0 0 0,0 0-1 0 0,0 1 1 0 0,0-1 0 0 0,0 0-1 0 0,-1 1 1 0 0,1-1 0 0 0,-1 0-1 0 0,1 1 1 0 0,-1 0 131 0 0,7 11-1844 0 0,1 0-5567 0 0</inkml:trace>
  <inkml:trace contextRef="#ctx0" brushRef="#br0" timeOffset="7001.117">3661 2081 13359 0 0,'35'-25'4471'0'0,"-30"23"-4192"0"0,6-4 132 0 0,0 0 0 0 0,0 1 0 0 0,0 0 0 0 0,1 1 0 0 0,0 0 0 0 0,0 1 1 0 0,0 1-1 0 0,0-1 0 0 0,0 2 0 0 0,0 0 0 0 0,13 0-411 0 0,-22 3 11 0 0,0 0 0 0 0,0 0 0 0 0,0 0 0 0 0,0 1 0 0 0,0-1 0 0 0,0 1 0 0 0,-1 0 0 0 0,1-1 0 0 0,-1 1 0 0 0,0 0 0 0 0,0 1 0 0 0,0-1 0 0 0,0 0 0 0 0,0 0 0 0 0,-1 1 0 0 0,0-1 0 0 0,1 1 0 0 0,-1-1 0 0 0,-1 1 0 0 0,1 0 0 0 0,0 0 0 0 0,-1-1 0 0 0,0 1 0 0 0,0 0 0 0 0,0-1 0 0 0,0 1 0 0 0,0 0 0 0 0,-1 0 0 0 0,0-1 0 0 0,0 1 0 0 0,0-1 0 0 0,0 1 0 0 0,-1 1-11 0 0,1 12 13 0 0,0-4-13 0 0,-1-1-1 0 0,0 0 0 0 0,2 0-1 0 0,-1 0 1 0 0,2 0 0 0 0,0 0-1 0 0,0 0 1 0 0,1 0 0 0 0,0 0-1 0 0,1-1 1 0 0,0 1-1 0 0,3 3 2 0 0,3-6-646 0 0,-3-9-5298 0 0,1-2-1107 0 0</inkml:trace>
  <inkml:trace contextRef="#ctx0" brushRef="#br0" timeOffset="4705.905">3340 621 5983 0 0,'0'0'201'0'0,"1"0"-1"0"0,-1 0 0 0 0,0 0 0 0 0,0 0 0 0 0,0 0 0 0 0,1 0 1 0 0,-1 0-1 0 0,0 0 0 0 0,0 0 0 0 0,1 0 0 0 0,-1 0 1 0 0,0 0-1 0 0,0 0 0 0 0,1 0 0 0 0,-1 0 0 0 0,0 0 0 0 0,0 0 1 0 0,1 0-1 0 0,-1 0 0 0 0,0 0 0 0 0,0 0 0 0 0,1 0 0 0 0,-1 0 1 0 0,0-1-1 0 0,0 1 0 0 0,0 0 0 0 0,1 0 0 0 0,-1 0 1 0 0,0 0-1 0 0,0-1 0 0 0,0 1 0 0 0,0 0 0 0 0,1 0 0 0 0,-1 0 1 0 0,0-1-1 0 0,0 1 0 0 0,0 0 0 0 0,0 0 0 0 0,0-1 0 0 0,0 1 1 0 0,0 0-1 0 0,0 0 0 0 0,1 0 0 0 0,-1-1 0 0 0,0 1 1 0 0,0 0-1 0 0,0 0 0 0 0,0-1 0 0 0,0 1 0 0 0,-1 0-200 0 0,11 17 1857 0 0,36 160 2197 0 0,15 59-2518 0 0,-42-191-1080 0 0,-12-64-57 0 0,-6-6-365 0 0,0 1 0 0 0,-2-1 0 0 0,0 1 1 0 0,-2 0-1 0 0,-1-1 0 0 0,0 1 0 0 0,-6-13-34 0 0,-7-47 50 0 0,15 78-50 0 0,1-1 0 0 0,0 0 0 0 0,0 1 0 0 0,1-1 0 0 0,-1 0 0 0 0,2 1 0 0 0,-1-1 0 0 0,1 0 0 0 0,0 1 0 0 0,0-1 0 0 0,0 0 0 0 0,1 1 0 0 0,0 0 0 0 0,1-1 0 0 0,-1 1 0 0 0,1 0 0 0 0,0 0 0 0 0,1 0 0 0 0,0 1 0 0 0,-1-1 0 0 0,2 1 0 0 0,-1 0 0 0 0,1 0 0 0 0,-1 0 0 0 0,5-2 0 0 0,9-6 0 0 0,0 1 0 0 0,1 1 0 0 0,1 1 0 0 0,0 0 0 0 0,0 2 0 0 0,1 0 0 0 0,0 1 0 0 0,0 2 0 0 0,2-1 0 0 0,-24 7-8 0 0,1-1 0 0 0,-1 1 0 0 0,0-1 0 0 0,1 0 0 0 0,-1 1-1 0 0,1-1 1 0 0,-1 1 0 0 0,1-1 0 0 0,-1 1 0 0 0,1-1 0 0 0,0 1 0 0 0,-1-1 0 0 0,1 1-1 0 0,0 0 1 0 0,-1-1 0 0 0,1 1 0 0 0,0-1 0 0 0,0 1 0 0 0,0 0 0 0 0,-1-1 0 0 0,1 1-1 0 0,0 0 1 0 0,0-1 0 0 0,0 1 0 0 0,0 0 0 0 0,0-1 0 0 0,0 1 0 0 0,0 0 0 0 0,0-1 0 0 0,1 1-1 0 0,-1 0 1 0 0,0-1 0 0 0,0 1 0 0 0,0 0 0 0 0,1-1 0 0 0,-1 1 0 0 0,0-1 0 0 0,1 1-1 0 0,-1-1 1 0 0,1 1 0 0 0,-1-1 0 0 0,0 1 0 0 0,1-1 0 0 0,-1 1 0 0 0,1-1 0 0 0,-1 1-1 0 0,1-1 1 0 0,0 0 0 0 0,-1 1 0 0 0,1-1 0 0 0,-1 0 0 0 0,1 1 0 0 0,0-1 0 0 0,-1 0-1 0 0,1 0 1 0 0,0 0 0 0 0,-1 0 0 0 0,1 1 0 0 0,0-1 0 0 0,-1 0 0 0 0,1 0 0 0 0,0 0 0 0 0,-1 0-1 0 0,1-1 1 0 0,0 1 0 0 0,-1 0 8 0 0,-7 11-1823 0 0,-3 1-6170 0 0</inkml:trace>
  <inkml:trace contextRef="#ctx0" brushRef="#br0" timeOffset="5553.878">3645 985 1839 0 0,'19'-18'8695'0'0,"30"12"-3351"0"0,-37 6-4334 0 0,2-1-373 0 0,-1 1-1 0 0,0 0 0 0 0,1 1 1 0 0,-1 1-1 0 0,0 0 0 0 0,0 1 1 0 0,0 0-1 0 0,0 1 0 0 0,2 1-636 0 0,-14-5 4 0 0,0 1 1 0 0,0 0-1 0 0,0-1 0 0 0,-1 1 1 0 0,1-1-1 0 0,0 1 0 0 0,0 0 1 0 0,-1 0-1 0 0,1 0 0 0 0,0-1 0 0 0,-1 1 1 0 0,1 0-1 0 0,-1 0 0 0 0,1 0 1 0 0,-1 0-1 0 0,1 0 0 0 0,-1 0 0 0 0,1 0 1 0 0,-1 0-1 0 0,0 0 0 0 0,0 0 1 0 0,0 0-1 0 0,0 0 0 0 0,0 0 1 0 0,0 0-1 0 0,0 0 0 0 0,0 0 0 0 0,0 0 1 0 0,0 0-1 0 0,0 0 0 0 0,0 0 1 0 0,-1 1-1 0 0,1-1 0 0 0,-1-1 1 0 0,1 1-1 0 0,0 0 0 0 0,-1 0 0 0 0,0 0 1 0 0,1 0-1 0 0,-1 1-4 0 0,-28 34-293 0 0,29-35 291 0 0,-96 85-879 0 0,95-85 900 0 0,1 0 0 0 0,-1-1-1 0 0,0 1 1 0 0,1 0 0 0 0,-1 0-1 0 0,1 0 1 0 0,-1 0 0 0 0,1-1-1 0 0,0 1 1 0 0,-1 0 0 0 0,1 0-1 0 0,0 0 1 0 0,0 0 0 0 0,0 0 0 0 0,0 0-1 0 0,-1 0 1 0 0,1 0 0 0 0,0 0-1 0 0,1 0 1 0 0,-1 0 0 0 0,0 0-1 0 0,0 0 1 0 0,0 0 0 0 0,0-1-1 0 0,1 1 1 0 0,-1 0 0 0 0,1 0 0 0 0,-1 0-1 0 0,0 0 1 0 0,1 0 0 0 0,-1-1-1 0 0,1 1 1 0 0,0 0 0 0 0,-1 0-1 0 0,1-1 1 0 0,0 1 0 0 0,-1 0-1 0 0,1-1 1 0 0,0 1 0 0 0,0-1-1 0 0,-1 1 1 0 0,1-1 0 0 0,0 1 0 0 0,0-1-1 0 0,1 1-18 0 0,43 7 578 0 0,95-39-788 0 0,-130 34-2199 0 0,-9-1-4987 0 0</inkml:trace>
  <inkml:trace contextRef="#ctx0" brushRef="#br0" timeOffset="8665.125">5633 1754 12895 0 0,'42'-25'6283'0'0,"125"-80"-630"0"0,-166 105-5643 0 0,0-1 0 0 0,-1 1 0 0 0,1-1 0 0 0,0 1 0 0 0,-1 0 0 0 0,1-1 0 0 0,0 1 0 0 0,0 0 0 0 0,0 0 0 0 0,-1-1 0 0 0,1 1 0 0 0,0 0 0 0 0,0 0 0 0 0,0 0 0 0 0,-1 0 0 0 0,1 0 0 0 0,0 0 0 0 0,0 0 0 0 0,0 0 0 0 0,-1 0 0 0 0,1 0 0 0 0,0 1 0 0 0,0-1 0 0 0,0 0 0 0 0,-1 0 0 0 0,1 1 0 0 0,0-1 0 0 0,0 1 0 0 0,-1-1 0 0 0,1 1 0 0 0,0-1 0 0 0,-1 1 0 0 0,1-1 0 0 0,-1 1 0 0 0,1-1 0 0 0,-1 1 0 0 0,1 0 0 0 0,-1-1 0 0 0,1 1 0 0 0,-1 0 0 0 0,1-1 0 0 0,-1 1 0 0 0,0 0 0 0 0,1 0 0 0 0,-1 0 0 0 0,0-1 0 0 0,0 1 0 0 0,0 0 0 0 0,0 0 0 0 0,0 0 0 0 0,1-1 0 0 0,-1 1 0 0 0,-1 0 0 0 0,1 0-10 0 0,-6 46 428 0 0,-8 10-343 0 0,2 0 1 0 0,3 1-1 0 0,1 25-85 0 0,13-28 0 0 0,-5-54-24 0 0,0-1-1 0 0,0 1 0 0 0,0 0 1 0 0,0-1-1 0 0,0 1 1 0 0,0 0-1 0 0,0-1 1 0 0,0 1-1 0 0,0 0 1 0 0,0 0-1 0 0,0-1 0 0 0,0 1 1 0 0,0 0-1 0 0,1-1 1 0 0,-1 1-1 0 0,0 0 1 0 0,0-1-1 0 0,1 1 1 0 0,-1-1-1 0 0,0 1 0 0 0,1-1 1 0 0,-1 1-1 0 0,1 0 1 0 0,-1-1-1 0 0,1 1 1 0 0,-1-1-1 0 0,1 0 1 0 0,-1 1-1 0 0,1-1 0 0 0,0 1 1 0 0,-1-1-1 0 0,1 0 1 0 0,-1 1-1 0 0,1-1 1 0 0,0 0-1 0 0,0 0 25 0 0,-1 1-508 0 0,0 0-4 0 0</inkml:trace>
  <inkml:trace contextRef="#ctx0" brushRef="#br0" timeOffset="10958.954">5738 588 1839 0 0,'1'-15'1609'0'0,"-1"12"-1326"0"0,1-1 0 0 0,-1 1 0 0 0,0-1 0 0 0,0 1 0 0 0,0-1 1 0 0,0 1-1 0 0,-1-1 0 0 0,1 1 0 0 0,-1 0 0 0 0,0-1 0 0 0,0 1 1 0 0,0 0-1 0 0,-1-1 0 0 0,1 1 0 0 0,-1 0 0 0 0,0 0 0 0 0,0 0 1 0 0,0 0-1 0 0,0 1 0 0 0,0-1 0 0 0,-3-2-283 0 0,-117-95 7611 0 0,99 84-7363 0 0,-1 1 0 0 0,-1 1 0 0 0,0 1 0 0 0,0 1 0 0 0,-2 1 0 0 0,1 2 0 0 0,-1 1 0 0 0,-1 0 0 0 0,-16 0-248 0 0,-27-13 251 0 0,2-3 1 0 0,-51-25-252 0 0,56 21 303 0 0,-1 3-1 0 0,-2 3 0 0 0,-15-1-302 0 0,-116-13 220 0 0,-2 8 0 0 0,-146 2-220 0 0,89 22 616 0 0,-100 18-616 0 0,127 1 377 0 0,-129 30-377 0 0,-179 57 383 0 0,448-81-359 0 0,-79 17 219 0 0,2 8-1 0 0,-73 34-242 0 0,-215 104-69 0 0,64 7 69 0 0,-81 72 336 0 0,446-246-337 0 0,2 2-1 0 0,1 1 1 0 0,0 0 0 0 0,2 2-1 0 0,0 1 1 0 0,1 0-1 0 0,2 1 1 0 0,0 1 0 0 0,2 1-1 0 0,0 1 1 0 0,2 0-1 0 0,1 1 1 0 0,2 0 0 0 0,0 1-1 0 0,2 0 1 0 0,1 0 0 0 0,1 1-1 0 0,2 0 1 0 0,1 1-1 0 0,1-1 1 0 0,2 1 0 0 0,1-1-1 0 0,4 28 2 0 0,0-33-1 0 0,1 0 0 0 0,1-1 0 0 0,1 1 0 0 0,1-1 0 0 0,2-1 0 0 0,0 0 1 0 0,1 0-1 0 0,2-1 0 0 0,0 0 0 0 0,1-1 0 0 0,1-1 0 0 0,1 0 0 0 0,1-1 0 0 0,1-1 0 0 0,0-1 0 0 0,1 0 0 0 0,17 11 1 0 0,29 15 0 0 0,1-3 0 0 0,2-2 0 0 0,1-4 0 0 0,2-2 0 0 0,1-4 0 0 0,33 7 0 0 0,40 6 0 0 0,116 16 0 0 0,-159-36 0 0 0,472 81 0 0 0,-561-100 0 0 0,181 34 0 0 0,31-6 0 0 0,274 11-221 0 0,366 37 362 0 0,-641-67-13 0 0,119-13-128 0 0,-126-12 0 0 0,17-12 0 0 0,166-41 0 0 0,47-13 0 0 0,-87 4 0 0 0,-253 51 0 0 0,-1-6 0 0 0,-1-3 0 0 0,-2-6 0 0 0,-2-4 0 0 0,82-49 0 0 0,-161 82 9 0 0,0 0-1 0 0,-1-2 1 0 0,0 0-1 0 0,-1-2 1 0 0,-1 0-1 0 0,0-1 1 0 0,-1-1-1 0 0,-1-1 1 0 0,-1 0-1 0 0,0-1 1 0 0,-1-1 0 0 0,-1 0-1 0 0,-1-1 1 0 0,-1-1-1 0 0,0-1-8 0 0,-8 0 25 0 0,0 0 1 0 0,-2 0-1 0 0,0 1 0 0 0,-2-1 1 0 0,0 0-1 0 0,-2 0 0 0 0,-1 0 0 0 0,0 0 1 0 0,-2 0-1 0 0,0 1 0 0 0,-2 0 1 0 0,0 0-1 0 0,-1 1 0 0 0,-4-5-25 0 0,-7-30 22 0 0,4 15-10 0 0,-2 0 0 0 0,-2 0-1 0 0,-2 2 1 0 0,-1 1 0 0 0,-2 0 0 0 0,-9-8-12 0 0,-3-1-104 0 0,-2 2 1 0 0,-1 2-1 0 0,-13-8 104 0 0,17 21 77 0 0,-2 1 1 0 0,-2 3-1 0 0,0 1 0 0 0,-8-2-77 0 0,-23-15 59 0 0,-164-87 17 0 0,94 30 459 0 0,-28-13-341 0 0,139 95-2776 0 0,24 15-5385 0 0</inkml:trace>
  <inkml:trace contextRef="#ctx0" brushRef="#br0" timeOffset="4401.61">2725 830 2647 0 0,'15'-40'5002'0'0,"-10"38"-3624"0"0,-10 9 526 0 0,-14 12-1127 0 0,0 2-1 0 0,2 0 1 0 0,1 0-1 0 0,0 2 1 0 0,-9 18-777 0 0,-107 203 2105 0 0,110-214-753 0 0,82-39-424 0 0,-59 8-933 0 0,-1 1-1 0 0,1-1 0 0 0,-1 1 1 0 0,1 0-1 0 0,0-1 1 0 0,-1 1-1 0 0,1 0 0 0 0,0 0 1 0 0,-1 0-1 0 0,1-1 0 0 0,0 1 1 0 0,-1 0-1 0 0,1 0 1 0 0,0 0-1 0 0,-1 0 0 0 0,1 0 1 0 0,0 0-1 0 0,0 0 1 0 0,-1 0-1 0 0,1 0 0 0 0,0 1 1 0 0,-1-1-1 0 0,1 0 1 0 0,0 0-1 0 0,-1 1 0 0 0,1-1 1 0 0,-1 0-1 0 0,1 1 0 0 0,0-1 1 0 0,-1 0-1 0 0,1 1 1 0 0,-1-1-1 0 0,1 1 0 0 0,-1-1 1 0 0,1 1-1 0 0,-1 0 1 0 0,1-1-1 0 0,-1 1 0 0 0,0-1 1 0 0,1 1-1 0 0,-1 0 1 0 0,0-1-1 0 0,0 1 0 0 0,1-1 1 0 0,-1 1-1 0 0,0 0 0 0 0,0 0 1 0 0,0-1-1 0 0,0 1 1 0 0,0 0-1 0 0,0-1 0 0 0,0 1 1 0 0,0 0-1 0 0,0-1 1 0 0,0 1-1 0 0,0 0 0 0 0,0 0 1 0 0,0-1-1 0 0,-1 1 1 0 0,1-1-1 0 0,0 1 0 0 0,-1 0 1 0 0,1-1-1 0 0,0 1 0 0 0,-1 0 1 0 0,1-1-1 0 0,-1 1 6 0 0,1-1-66 0 0,0 1-1 0 0,0 0 1 0 0,0-1 0 0 0,0 1-1 0 0,-1-1 1 0 0,1 1 0 0 0,0-1-1 0 0,0 1 1 0 0,0-1-1 0 0,1 1 1 0 0,-1-1 0 0 0,0 1-1 0 0,0-1 1 0 0,0 1 0 0 0,0-1-1 0 0,0 1 1 0 0,1-1-1 0 0,-1 1 1 0 0,0-1 0 0 0,0 1-1 0 0,1-1 1 0 0,-1 1 0 0 0,0-1-1 0 0,1 0 1 0 0,-1 1-1 0 0,0-1 1 0 0,1 0 0 0 0,-1 1-1 0 0,1-1 1 0 0,-1 0 0 0 0,0 1-1 0 0,1-1 1 0 0,-1 0-1 0 0,1 0 1 0 0,-1 1 0 0 0,1-1-1 0 0,-1 0 1 0 0,1 0 0 0 0,-1 0-1 0 0,1 0 1 0 0,-1 0-1 0 0,1 0 1 0 0,0 0 0 0 0,-1 0-1 0 0,1 0 1 0 0,-1 0 0 0 0,1 0-1 0 0,-1 0 1 0 0,1 0-1 0 0,-1 0 1 0 0,1 0 0 0 0,-1-1-1 0 0,1 1 1 0 0,-1 0 0 0 0,1 0-1 0 0,-1-1 1 0 0,1 1 66 0 0,3 0-782 0 0,6 0-4477 0 0</inkml:trace>
  <inkml:trace contextRef="#ctx0" brushRef="#br0" timeOffset="4921.231">2494 1253 3311 0 0,'-38'9'380'0'0,"-59"23"6251"0"0,120-34-3932 0 0,200-59-299 0 0,-205 57-2192 0 0,0 1 1 0 0,1 0 0 0 0,0 2 0 0 0,-1 0 0 0 0,1 1 0 0 0,0 1-1 0 0,0 1 1 0 0,-1 1 0 0 0,1 0 0 0 0,-1 1 0 0 0,0 1-1 0 0,0 1 1 0 0,7 4-209 0 0,-18-8-159 0 0,-5 0 55 0 0,1 0 0 0 0,0-1 0 0 0,-1 0 0 0 0,1 0 0 0 0,0 0 1 0 0,-1 0-1 0 0,1 0 0 0 0,0 0 0 0 0,0-1 0 0 0,0 1 0 0 0,0-1 1 0 0,0 0-1 0 0,0 0 0 0 0,0 0 0 0 0,0 0 0 0 0,0 0 0 0 0,0-1 1 0 0,0 1-1 0 0,-1-1 0 0 0,1 0 0 0 0,0 0 0 0 0,0 0 104 0 0,-3 0-3904 0 0,0 1-1180 0 0</inkml:trace>
  <inkml:trace contextRef="#ctx0" brushRef="#br0" timeOffset="5518.229">2475 1517 1839 0 0,'-69'5'6919'0'0,"110"-19"-2400"0"0,25-14-3196 0 0,-15 5-758 0 0,-25 13-352 0 0,-10 1-86 0 0,0 1 1 0 0,0 1 0 0 0,1 0-1 0 0,0 2 1 0 0,1 0 0 0 0,-1 0-1 0 0,1 2 1 0 0,0 0 0 0 0,0 1-1 0 0,0 1 1 0 0,0 1 0 0 0,0 0-1 0 0,0 1 1 0 0,0 1 0 0 0,5 2-128 0 0,58 30 73 0 0,-69-30-1085 0 0,-11-3 169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7:11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50 167 3143 0 0,'-30'-11'2672'0'0,"29"11"-2532"0"0,1 0 0 0 0,0-1-1 0 0,-1 1 1 0 0,1 0 0 0 0,-1 0-1 0 0,1-1 1 0 0,0 1 0 0 0,-1 0-1 0 0,1 0 1 0 0,-1 0 0 0 0,1-1-1 0 0,-1 1 1 0 0,1 0 0 0 0,-1 0-1 0 0,1 0 1 0 0,-1 0 0 0 0,1 0-1 0 0,-1 0 1 0 0,1 0 0 0 0,-1 0-1 0 0,1 0 1 0 0,-1 0 0 0 0,1 0-1 0 0,-1 0 1 0 0,1 1 0 0 0,-1-1-1 0 0,1 0 1 0 0,0 0 0 0 0,-1 0-1 0 0,1 1 1 0 0,-1-1-1 0 0,1 0 1 0 0,-1 0 0 0 0,1 1-1 0 0,0-1 1 0 0,-1 0 0 0 0,1 1-1 0 0,0-1 1 0 0,-1 1 0 0 0,1-1-1 0 0,0 0 1 0 0,0 1 0 0 0,-1-1-1 0 0,1 1 1 0 0,0-1 0 0 0,0 1-1 0 0,0-1 1 0 0,0 1 0 0 0,-1-1-1 0 0,1 1 1 0 0,0-1 0 0 0,0 1-1 0 0,0-1 1 0 0,0 1 0 0 0,0-1-140 0 0,0 1 541 0 0,0-1-12 0 0,0 0-17 0 0,0 0-66 0 0,2 3-29 0 0,-1 0-317 0 0,1 0-1 0 0,-1 0 1 0 0,1-1 0 0 0,0 1-1 0 0,0-1 1 0 0,0 1-1 0 0,0-1 1 0 0,0 0 0 0 0,1 0-1 0 0,-1 0 1 0 0,1 0 0 0 0,0 0-1 0 0,-1 0 1 0 0,1-1 0 0 0,0 1-1 0 0,0-1 1 0 0,0 0 0 0 0,0 0-1 0 0,1 1-99 0 0,6-1 52 0 0,-1 0-1 0 0,1 0 1 0 0,0-1 0 0 0,-1 0-1 0 0,1 0 1 0 0,0-1-1 0 0,-1-1 1 0 0,1 0 0 0 0,-1 0-1 0 0,0 0 1 0 0,6-3-52 0 0,42-9-358 0 0,-57 14 242 0 0,0 1-1 0 0,0-1 1 0 0,0 0 0 0 0,0 0 0 0 0,0 0 0 0 0,0 1 0 0 0,-1-1 0 0 0,1 0 0 0 0,0 0 0 0 0,0 0 0 0 0,0 0 0 0 0,0 1 0 0 0,1-1 0 0 0,-1 0 0 0 0,0 0 0 0 0,0 0-1 0 0,0 1 1 0 0,0-1 0 0 0,0 0 0 0 0,0 0 0 0 0,0 0 0 0 0,0 0 0 0 0,0 1 0 0 0,0-1 0 0 0,0 0 0 0 0,1 0 0 0 0,-1 0 0 0 0,0 0 0 0 0,0 0 0 0 0,0 1 0 0 0,0-1-1 0 0,0 0 1 0 0,1 0 0 0 0,-1 0 0 0 0,0 0 0 0 0,0 0 0 0 0,0 0 0 0 0,0 0 0 0 0,1 0 0 0 0,-1 0 116 0 0,-3 1-1235 0 0</inkml:trace>
  <inkml:trace contextRef="#ctx0" brushRef="#br0" timeOffset="314.545">173 44 3223 0 0,'-7'-8'-9'0'0,"6"8"90"0"0,1 0 0 0 0,-1 0 0 0 0,0-1 0 0 0,1 1 0 0 0,-1 0-1 0 0,0 0 1 0 0,1-1 0 0 0,-1 1 0 0 0,0-1 0 0 0,1 1 0 0 0,-1 0 0 0 0,1-1 0 0 0,-1 1-1 0 0,1-1 1 0 0,-1 1 0 0 0,1-1 0 0 0,-1 1 0 0 0,1-1 0 0 0,-1 0 0 0 0,1 1 0 0 0,0-1-1 0 0,-1 0 1 0 0,1 1 0 0 0,0-1 0 0 0,0 0 0 0 0,-1 1 0 0 0,1-1 0 0 0,0 0 0 0 0,0 1-1 0 0,0-1 1 0 0,0 0 0 0 0,0 1 0 0 0,0-1 0 0 0,0 0 0 0 0,0 0 0 0 0,0 1 0 0 0,0-1 0 0 0,0 0-1 0 0,1 1 1 0 0,-1-1 0 0 0,0 0 0 0 0,0 1 0 0 0,1-1 0 0 0,-1 0 0 0 0,1 1 0 0 0,-1-1-1 0 0,0 1 1 0 0,1-1 0 0 0,-1 0 0 0 0,1 1 0 0 0,-1-1 0 0 0,1 1 0 0 0,-1 0 0 0 0,1-1-1 0 0,0 1 1 0 0,0-1-81 0 0,12-1 285 0 0,0 1 0 0 0,0 0 0 0 0,0 0 0 0 0,1 2 0 0 0,-1-1-1 0 0,0 2 1 0 0,0 0 0 0 0,0 0 0 0 0,0 2 0 0 0,0-1 0 0 0,9 5-285 0 0,-17-6 89 0 0,0 1 1 0 0,0-1-1 0 0,0 1 1 0 0,0 0 0 0 0,0 0-1 0 0,-1 1 1 0 0,1 0-1 0 0,-1-1 1 0 0,0 1 0 0 0,0 1-1 0 0,-1-1 1 0 0,1 1-1 0 0,-1-1 1 0 0,0 1 0 0 0,0 0-1 0 0,0 0 1 0 0,-1 0-1 0 0,0 1 1 0 0,0-1 0 0 0,0 0-1 0 0,0 1 1 0 0,-1-1-1 0 0,0 1 1 0 0,0 0-1 0 0,-1-1 1 0 0,0 1 0 0 0,0 0-1 0 0,0 0 1 0 0,0-1-1 0 0,-2 6-89 0 0,1-2 235 0 0,-1 1 0 0 0,1-1 0 0 0,-2 0 0 0 0,0 0 0 0 0,0 0-1 0 0,0 0 1 0 0,-1 0 0 0 0,0-1 0 0 0,-1 0 0 0 0,0 0-1 0 0,0 0 1 0 0,-1 0 0 0 0,0-1 0 0 0,0 0 0 0 0,-1 0 0 0 0,0-1-1 0 0,0 1 1 0 0,-5 2-235 0 0,-66 35 1976 0 0,80-39-3100 0 0,6-5-3572 0 0,1-1-1308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7:13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0 106 455 0 0,'7'-6'537'0'0,"-4"10"4966"0"0,13 132-383 0 0,-14-127-4802 0 0,38 127 3088 0 0,-40-135-3372 0 0,0 0 0 0 0,1 0 0 0 0,-1 0-1 0 0,0 0 1 0 0,0 0 0 0 0,1 0-1 0 0,-1 0 1 0 0,1 0 0 0 0,-1 0 0 0 0,1 0-1 0 0,-1 0 1 0 0,1 0 0 0 0,-1 0 0 0 0,1 0-1 0 0,0-1 1 0 0,0 1 0 0 0,-1 0 0 0 0,1 0-1 0 0,0-1 1 0 0,0 1 0 0 0,0 0 0 0 0,0-1-1 0 0,0 1 1 0 0,0-1 0 0 0,-1 0 0 0 0,1 1-1 0 0,1-1 1 0 0,-1 0 0 0 0,0 1 0 0 0,0-1-1 0 0,0 0 1 0 0,0 0 0 0 0,0 0 0 0 0,0 0-1 0 0,0 0 1 0 0,0 0 0 0 0,0 0 0 0 0,0 0-1 0 0,0 0 1 0 0,0-1 0 0 0,0 1 0 0 0,0 0-1 0 0,0-1 1 0 0,0 1 0 0 0,0-1 0 0 0,0 1-1 0 0,0-1 1 0 0,0 1 0 0 0,0-1 0 0 0,-1 0-1 0 0,1 1 1 0 0,0-1 0 0 0,0 0 0 0 0,-1 0-1 0 0,1 0 1 0 0,0 0 0 0 0,-1 1 0 0 0,1-2-34 0 0,8-12 220 0 0,-1-1 1 0 0,-1 0-1 0 0,0 0 1 0 0,-1 0-1 0 0,-1-1 1 0 0,0 0-1 0 0,1-8-220 0 0,7-24 127 0 0,-7 30-148 0 0,3-11 140 0 0,0 1-1 0 0,2 1 1 0 0,1 0 0 0 0,1 0-1 0 0,12-17-118 0 0,-25 43-47 0 0,1-1-1 0 0,0 1 1 0 0,-1 0-1 0 0,1 0 0 0 0,0 0 1 0 0,0 0-1 0 0,0 1 1 0 0,0-1-1 0 0,0 0 1 0 0,0 0-1 0 0,0 1 0 0 0,0-1 1 0 0,0 0-1 0 0,0 1 1 0 0,0-1-1 0 0,0 1 1 0 0,0-1-1 0 0,1 1 0 0 0,-1 0 1 0 0,0-1-1 0 0,0 1 1 0 0,1 0-1 0 0,-1 0 1 0 0,0 0-1 0 0,0 0 0 0 0,1 0 1 0 0,-1 0-1 0 0,0 0 1 0 0,0 0-1 0 0,0 1 1 0 0,1-1-1 0 0,-1 0 0 0 0,0 1 1 0 0,1 0 47 0 0,4 1-1179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7:16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0 180 6911 0 0,'29'24'2839'0'0,"-20"-8"-2342"0"0,0 0 0 0 0,-2 1 0 0 0,0 0 0 0 0,-1 0 0 0 0,-1 1 0 0 0,0-1 0 0 0,-1 1 0 0 0,-1 0 0 0 0,-1 0 0 0 0,0 0 0 0 0,-2 1 0 0 0,0-1 0 0 0,-2 15-497 0 0,2-33 29 0 0,1 0-1 0 0,0 1 1 0 0,-1-1-1 0 0,1 0 1 0 0,0 1-1 0 0,-1-1 1 0 0,1 0-1 0 0,0 0 1 0 0,-1 1-1 0 0,1-1 1 0 0,0 0-1 0 0,0 0 1 0 0,-1 0-1 0 0,1 0 1 0 0,0 0-1 0 0,-1 0 1 0 0,1 0-1 0 0,0 0 1 0 0,0-1-1 0 0,-1 1 1 0 0,1 0-1 0 0,0 0 1 0 0,-1 0-1 0 0,1-1 1 0 0,0 1-1 0 0,-1 0 1 0 0,1-1-1 0 0,-1 1 1 0 0,1-1-1 0 0,0 1 1 0 0,-1-1-1 0 0,1 1 1 0 0,-1-1-1 0 0,1 1 1 0 0,-1-1-1 0 0,0 1 1 0 0,1-1-1 0 0,-1 0 1 0 0,1 1-1 0 0,-1-1 1 0 0,0 0-1 0 0,0 1 1 0 0,1-1-1 0 0,-1 0 1 0 0,0 1-1 0 0,0-1 1 0 0,0 0-1 0 0,0 0 1 0 0,0 1-1 0 0,0-1 1 0 0,0 0-29 0 0,3-3 102 0 0,145-145-1547 0 0,-148 148 1426 0 0,0 0 0 0 0,1 0 0 0 0,-1 0 0 0 0,1 0 0 0 0,-1 1 1 0 0,1-1-1 0 0,-1 0 0 0 0,1 1 0 0 0,-1-1 0 0 0,1 0 0 0 0,0 1 0 0 0,-1-1 0 0 0,1 0 1 0 0,0 1-1 0 0,-1-1 0 0 0,1 1 0 0 0,0 0 0 0 0,0-1 0 0 0,0 1 0 0 0,-1-1 0 0 0,1 1 0 0 0,0 0 1 0 0,0 0-1 0 0,0 0 0 0 0,0-1 0 0 0,0 1 0 0 0,0 0 0 0 0,0 0 0 0 0,-1 0 0 0 0,1 0 0 0 0,0 1 1 0 0,0-1-1 0 0,0 0 0 0 0,0 0 0 0 0,0 0 0 0 0,0 1 0 0 0,-1-1 0 0 0,1 0 0 0 0,0 1 1 0 0,0-1-1 0 0,0 1 0 0 0,-1-1 0 0 0,1 1 0 0 0,0-1 0 0 0,-1 1 0 0 0,1 0 0 0 0,0-1 0 0 0,-1 1 1 0 0,1 0-1 0 0,-1-1 0 0 0,1 1 0 0 0,-1 0 0 0 0,1 0 0 0 0,-1-1 0 0 0,0 1 0 0 0,1 0 0 0 0,-1 0 1 0 0,0 0-1 0 0,0 0 0 0 0,1 0 0 0 0,-1 0 19 0 0,-10 229 3773 0 0,10-229-3761 0 0,0-1-1 0 0,0 1 1 0 0,0 0-1 0 0,0-1 1 0 0,0 1-1 0 0,1 0 0 0 0,-1-1 1 0 0,0 1-1 0 0,0 0 1 0 0,0-1-1 0 0,1 1 1 0 0,-1-1-1 0 0,0 1 1 0 0,1 0-1 0 0,-1-1 1 0 0,0 1-1 0 0,1-1 1 0 0,-1 1-1 0 0,1-1 0 0 0,-1 1 1 0 0,1-1-1 0 0,-1 1 1 0 0,1-1-1 0 0,-1 1 1 0 0,1-1-1 0 0,0 0 1 0 0,-1 1-1 0 0,1-1 1 0 0,-1 0-1 0 0,1 0 1 0 0,0 1-1 0 0,-1-1 0 0 0,1 0 1 0 0,0 0-1 0 0,-1 0 1 0 0,1 0-1 0 0,0 0 1 0 0,-1 0-1 0 0,1 0 1 0 0,0 0-1 0 0,0 0 1 0 0,-1 0-1 0 0,1 0 1 0 0,0-1-1 0 0,-1 1 0 0 0,1 0 1 0 0,-1 0-1 0 0,1-1 1 0 0,0 1-1 0 0,-1 0 1 0 0,1-1-1 0 0,-1 1 1 0 0,1 0-1 0 0,-1-1 1 0 0,1 1-1 0 0,-1-1 1 0 0,1 1-1 0 0,-1-1 1 0 0,1 1-1 0 0,-1-1 0 0 0,1 0 1 0 0,-1 1-1 0 0,0-1 1 0 0,0 1-1 0 0,1-1 1 0 0,-1 0-1 0 0,0 0-11 0 0,172-166-3401 0 0,-148 153 2465 0 0,-23 14 935 0 0,-1 0-1 0 0,0 0 0 0 0,1 0 0 0 0,-1 0 1 0 0,1 1-1 0 0,-1-1 0 0 0,1 0 0 0 0,-1 0 0 0 0,1 0 1 0 0,-1 0-1 0 0,0 0 0 0 0,1 1 0 0 0,-1-1 1 0 0,0 0-1 0 0,1 0 0 0 0,-1 0 0 0 0,1 1 0 0 0,-1-1 1 0 0,0 0-1 0 0,1 1 0 0 0,-1-1 0 0 0,0 0 1 0 0,0 1-1 0 0,1-1 0 0 0,-1 0 0 0 0,0 1 0 0 0,0-1 1 0 0,0 1-1 0 0,1-1 0 0 0,-1 0 0 0 0,0 1 0 0 0,0-1 1 0 0,0 1-1 0 0,0-1 0 0 0,0 1 0 0 0,0-1 1 0 0,0 0-1 0 0,0 1 0 0 0,0-1 0 0 0,0 1 0 0 0,0-1 1 0 0,0 1-1 0 0,0-1 0 0 0,0 0 0 0 0,0 1 1 0 0,0-1-1 0 0,-1 1 0 0 0,1-1 0 0 0,0 0 0 0 0,0 1 1 0 0,0-1-1 0 0,-1 1 0 0 0,1-1 0 0 0,0 0 1 0 0,-1 1 1 0 0,-9 38 1191 0 0,6-30-861 0 0,2-1 0 0 0,-1 1 1 0 0,1 0-1 0 0,0 0 0 0 0,1 0 0 0 0,0 0 0 0 0,1 1 1 0 0,0-1-1 0 0,0 0 0 0 0,1 2-330 0 0,0-10-54 0 0,0 1 0 0 0,-1-1 0 0 0,1 0 0 0 0,0 0 0 0 0,0 1 0 0 0,0-1 0 0 0,0 0 0 0 0,1 0 0 0 0,-1 0 0 0 0,0 0 0 0 0,0 0 0 0 0,1 0 0 0 0,-1-1 0 0 0,0 1 0 0 0,1 0 0 0 0,-1-1 0 0 0,1 1 1 0 0,-1-1-1 0 0,1 1 0 0 0,-1-1 0 0 0,1 0 0 0 0,-1 1 0 0 0,1-1 0 0 0,-1 0 0 0 0,1 0 0 0 0,0 0 0 0 0,-1 0 0 0 0,1-1 0 0 0,-1 1 0 0 0,1 0 0 0 0,-1-1 0 0 0,1 1 0 0 0,-1-1 0 0 0,1 1 0 0 0,-1-1 0 0 0,1 0 54 0 0,13-4-6428 0 0</inkml:trace>
  <inkml:trace contextRef="#ctx0" brushRef="#br0" timeOffset="350.077">845 417 6447 0 0,'-5'-33'1059'0'0,"5"33"-1004"0"0,0 0 0 0 0,-1 1 0 0 0,1-1 0 0 0,0 0 0 0 0,0 0 0 0 0,0 0 0 0 0,-1 1 0 0 0,1-1 0 0 0,0 0 0 0 0,0 0 0 0 0,-1 0 0 0 0,1 0 0 0 0,0 1-1 0 0,0-1 1 0 0,-1 0 0 0 0,1 0 0 0 0,0 0 0 0 0,-1 0 0 0 0,1 0 0 0 0,0 0 0 0 0,0 0 0 0 0,-1 0 0 0 0,1 0 0 0 0,0 0 0 0 0,-1 0 0 0 0,1 0 0 0 0,0 0 0 0 0,0 0 0 0 0,-1 0 0 0 0,1 0 0 0 0,0 0 0 0 0,-1 0 0 0 0,1 0 0 0 0,0-1 0 0 0,0 1 0 0 0,-1 0 0 0 0,1 0 0 0 0,0 0 0 0 0,0 0-1 0 0,-1-1 1 0 0,1 1 0 0 0,0 0 0 0 0,0 0 0 0 0,0-1 0 0 0,-1 1 0 0 0,1 0 0 0 0,0 0 0 0 0,0-1 0 0 0,0 1 0 0 0,0 0 0 0 0,0 0 0 0 0,0-1 0 0 0,0 1 0 0 0,-1 0 0 0 0,1 0 0 0 0,0-1 0 0 0,0 1 0 0 0,0 0 0 0 0,0-1 0 0 0,0 1 0 0 0,0 0-55 0 0,-18 25 1464 0 0,15-21-1276 0 0,-2 4 100 0 0,-1 0 0 0 0,1 0 0 0 0,1 1 0 0 0,0 0 0 0 0,0 0-1 0 0,0 0 1 0 0,1 0 0 0 0,1 1 0 0 0,0 0 0 0 0,0-1 0 0 0,0 1-1 0 0,1 0 1 0 0,1-1 0 0 0,0 1 0 0 0,0 0 0 0 0,1 0 0 0 0,0 0-288 0 0,1-7 64 0 0,0 0 0 0 0,-1 0 0 0 0,1-1 0 0 0,0 1 1 0 0,1 0-1 0 0,-1-1 0 0 0,0 0 0 0 0,1 1 1 0 0,-1-1-1 0 0,1 0 0 0 0,0 0 0 0 0,0 0 1 0 0,0-1-1 0 0,0 1 0 0 0,0-1 0 0 0,0 0 0 0 0,0 1 1 0 0,0-1-1 0 0,0-1 0 0 0,1 1 0 0 0,-1 0 1 0 0,0-1-1 0 0,1 0 0 0 0,-1 0 0 0 0,1 0 1 0 0,-1 0-1 0 0,0 0 0 0 0,1-1 0 0 0,-1 1 0 0 0,0-1 1 0 0,0 0-1 0 0,1 0 0 0 0,-1 0 0 0 0,0 0 1 0 0,0-1-1 0 0,0 1 0 0 0,0-1 0 0 0,0 0 1 0 0,-1 0-1 0 0,1 0 0 0 0,0 0 0 0 0,-1 0 0 0 0,0-1 1 0 0,1 1-1 0 0,-1-1 0 0 0,2-2-64 0 0,0 2-45 0 0,0 0 0 0 0,-1-1-1 0 0,1 0 1 0 0,-1 1 0 0 0,1-1 0 0 0,-1 0-1 0 0,0-1 1 0 0,0 1 0 0 0,-1-1 0 0 0,1 1-1 0 0,-1-1 1 0 0,0 0 0 0 0,-1 1-1 0 0,1-1 1 0 0,-1 0 0 0 0,0 0 0 0 0,0-1-1 0 0,0 1 1 0 0,-1 0 0 0 0,1 0 0 0 0,-1 0-1 0 0,-1 0 1 0 0,1 0 0 0 0,-1-1-1 0 0,0 1 1 0 0,0 0 0 0 0,0 0 0 0 0,-1 0-1 0 0,0 1 1 0 0,0-1 0 0 0,0 0 0 0 0,0 1-1 0 0,-1-1 1 0 0,0 1 0 0 0,1 0 0 0 0,-2-1-1 0 0,1 1 1 0 0,0 1 0 0 0,-1-1-1 0 0,0 1 1 0 0,-2-2 45 0 0,3 2-110 0 0,-1 0-1 0 0,0 1 0 0 0,0 0 1 0 0,0 0-1 0 0,0 0 0 0 0,0 0 1 0 0,0 0-1 0 0,0 1 0 0 0,-1 0 1 0 0,1-1-1 0 0,-1 2 0 0 0,1-1 1 0 0,-1 1-1 0 0,1-1 0 0 0,-1 1 1 0 0,1 0-1 0 0,-1 1 0 0 0,1-1 1 0 0,-1 1-1 0 0,1 0 0 0 0,-1 0 1 0 0,1 0-1 0 0,0 1 0 0 0,-1 0 111 0 0,0 10-1138 0 0,7-5 212 0 0</inkml:trace>
  <inkml:trace contextRef="#ctx0" brushRef="#br0" timeOffset="792.849">1045 432 6911 0 0,'-6'21'5142'0'0,"16"28"-36"0"0,-9-48-5092 0 0,-1 0 1 0 0,1 0-1 0 0,-1 1 1 0 0,1-1-1 0 0,-1-1 0 0 0,1 1 1 0 0,0 0-1 0 0,0 0 1 0 0,-1 0-1 0 0,1 0 0 0 0,0 0 1 0 0,0-1-1 0 0,0 1 1 0 0,0 0-1 0 0,0-1 1 0 0,0 1-1 0 0,0-1 0 0 0,0 1 1 0 0,0-1-1 0 0,0 1 1 0 0,0-1-1 0 0,1 0 0 0 0,-1 0 1 0 0,0 1-1 0 0,0-1 1 0 0,0 0-1 0 0,0 0 0 0 0,0 0 1 0 0,1 0-1 0 0,-1 0 1 0 0,0-1-1 0 0,0 1 0 0 0,0 0 1 0 0,0 0-1 0 0,0-1 1 0 0,0 1-1 0 0,1-1 0 0 0,-1 1 1 0 0,0-1-1 0 0,0 0-14 0 0,93-54-1944 0 0,-93 55 1929 0 0,1 1-1 0 0,0-1 0 0 0,-1 1 1 0 0,1 0-1 0 0,-1-1 0 0 0,1 1 1 0 0,-1 0-1 0 0,1 0 1 0 0,-1 0-1 0 0,1 0 0 0 0,-1 0 1 0 0,0 1-1 0 0,0-1 0 0 0,0 0 1 0 0,0 0-1 0 0,0 1 1 0 0,0-1-1 0 0,0 1 0 0 0,0-1 1 0 0,0 1-1 0 0,0-1 0 0 0,-1 1 1 0 0,1 0-1 0 0,-1-1 0 0 0,1 1 1 0 0,-1 0-1 0 0,0-1 1 0 0,0 1-1 0 0,1 0 0 0 0,-1-1 1 0 0,0 1-1 0 0,-1 0 0 0 0,1 0 1 0 0,0-1-1 0 0,0 1 0 0 0,-1 0 1 0 0,1-1-1 0 0,-1 1 1 0 0,1-1-1 0 0,-2 2 16 0 0,2 1-7 0 0,-13 138 2729 0 0,13-142-2695 0 0,0 1 0 0 0,0-1 1 0 0,0 1-1 0 0,0-1 1 0 0,0 0-1 0 0,0 1 0 0 0,0-1 1 0 0,0 1-1 0 0,0-1 1 0 0,0 1-1 0 0,1-1 0 0 0,-1 0 1 0 0,0 1-1 0 0,0-1 1 0 0,0 1-1 0 0,1-1 0 0 0,-1 0 1 0 0,0 1-1 0 0,1-1 1 0 0,-1 0-1 0 0,0 1 0 0 0,1-1 1 0 0,-1 0-1 0 0,0 0 1 0 0,1 1-1 0 0,-1-1 0 0 0,1 0 1 0 0,-1 0-1 0 0,0 0 1 0 0,1 1-1 0 0,-1-1 0 0 0,1 0 1 0 0,-1 0-1 0 0,1 0 1 0 0,-1 0-1 0 0,0 0 0 0 0,1 0 1 0 0,-1 0-1 0 0,1 0 1 0 0,-1 0-1 0 0,1 0 1 0 0,-1 0-1 0 0,1 0 0 0 0,-1 0 1 0 0,1 0-1 0 0,-1-1 1 0 0,0 1-1 0 0,1 0 0 0 0,-1 0 1 0 0,1 0-1 0 0,-1-1 1 0 0,0 1-1 0 0,1 0 0 0 0,-1-1 1 0 0,0 1-1 0 0,1 0 1 0 0,-1 0-1 0 0,0-1 0 0 0,1 1 1 0 0,-1-1-1 0 0,0 1 1 0 0,0-1-28 0 0,26-24 3 0 0,-24 24 5 0 0,125-147-3984 0 0,-103 133 1667 0 0,-33 46 2932 0 0,-2 30 2317 0 0,29-26-4431 0 0,-10-31-4064 0 0</inkml:trace>
  <inkml:trace contextRef="#ctx0" brushRef="#br0" timeOffset="1062.448">1577 493 12895 0 0,'-34'4'1400'0'0,"55"10"654"0"0,-13-14-1927 0 0,-1 0-1 0 0,1 0 1 0 0,-1-1 0 0 0,1 0 0 0 0,-1 0 0 0 0,1 0 0 0 0,-1-1 0 0 0,0 0 0 0 0,0-1 0 0 0,0 0 0 0 0,0 0 0 0 0,0 0 0 0 0,0-1 0 0 0,-1 0 0 0 0,0 0-1 0 0,0-1 1 0 0,0 0 0 0 0,0 0 0 0 0,-1 0 0 0 0,2-3-127 0 0,-6 7-64 0 0,0 0-1 0 0,0 0 1 0 0,0 0 0 0 0,0 0-1 0 0,0 0 1 0 0,0 0-1 0 0,0 0 1 0 0,-1-1 0 0 0,1 1-1 0 0,0 0 1 0 0,-1 0-1 0 0,0-1 1 0 0,1 1 0 0 0,-1 0-1 0 0,1-1 1 0 0,-1 1-1 0 0,0-1 1 0 0,0 1 0 0 0,0 0-1 0 0,0-1 1 0 0,0 1-1 0 0,0-1 1 0 0,0 1 0 0 0,-1 0-1 0 0,1-1 1 0 0,0 1 0 0 0,-1 0-1 0 0,1-1 1 0 0,-1 1-1 0 0,1 0 1 0 0,-1-1 0 0 0,0 1-1 0 0,0 0 1 0 0,1 0-1 0 0,-1 0 1 0 0,0 0 0 0 0,0 0-1 0 0,0 0 1 0 0,0 0-1 0 0,0 0 1 0 0,-1-1 64 0 0,-2 0-173 0 0,1 1-1 0 0,0-1 1 0 0,-1 0 0 0 0,1 1-1 0 0,-1 0 1 0 0,1 0 0 0 0,-1 0-1 0 0,1 0 1 0 0,-1 1 0 0 0,0-1 0 0 0,1 1-1 0 0,-1 0 1 0 0,0 0 0 0 0,1 0-1 0 0,-3 1 174 0 0,-2 0 95 0 0,0 1 0 0 0,1 0 0 0 0,0 1-1 0 0,-1 0 1 0 0,1 0 0 0 0,0 0 0 0 0,0 1 0 0 0,1 0-1 0 0,-1 1 1 0 0,1-1 0 0 0,-5 5-95 0 0,9-7 98 0 0,0 0 0 0 0,0 0-1 0 0,0 0 1 0 0,0 0 0 0 0,0 0 0 0 0,1 1 0 0 0,-1-1 0 0 0,1 1-1 0 0,-1-1 1 0 0,1 1 0 0 0,0-1 0 0 0,0 1 0 0 0,0 0-1 0 0,0-1 1 0 0,1 1 0 0 0,-1 0 0 0 0,1 0 0 0 0,0 0-1 0 0,-1-1 1 0 0,1 1 0 0 0,1 0 0 0 0,-1 0 0 0 0,0 0 0 0 0,1 0-1 0 0,-1-1 1 0 0,1 1 0 0 0,0 0 0 0 0,0 0 0 0 0,0-1-1 0 0,0 1 1 0 0,0-1 0 0 0,1 1 0 0 0,0 0-98 0 0,1 1-32 0 0,0 0 0 0 0,0-1 0 0 0,1 1 0 0 0,-1-1 0 0 0,1 1 0 0 0,0-1 0 0 0,0 0 0 0 0,1-1 0 0 0,-1 1 0 0 0,0-1 0 0 0,1 0 0 0 0,0 0 0 0 0,-1 0 0 0 0,1 0 0 0 0,0-1 0 0 0,0 0 0 0 0,3 0 32 0 0,54 4-3891 0 0,-42-6-1153 0 0</inkml:trace>
  <inkml:trace contextRef="#ctx0" brushRef="#br0" timeOffset="1331.254">1826 511 2759 0 0,'0'0'207'0'0,"-6"5"4365"0"0,-4 9-1993 0 0,8-11-1507 0 0,-17 43 6324 0 0,19-44-7282 0 0,-1-1 0 0 0,1 1 0 0 0,-1 0 1 0 0,1-1-1 0 0,0 1 0 0 0,0 0 0 0 0,0-1 0 0 0,0 1 0 0 0,0 0 0 0 0,0-1 0 0 0,1 1 1 0 0,-1 0-1 0 0,0-1 0 0 0,1 1 0 0 0,-1-1 0 0 0,1 1 0 0 0,0 0 0 0 0,0-1 0 0 0,-1 1 1 0 0,1-1-1 0 0,0 0 0 0 0,0 1 0 0 0,0-1 0 0 0,0 0 0 0 0,1 0 0 0 0,-1 1 0 0 0,0-1 0 0 0,1 0-113 0 0,0-1-19 0 0,-1 0 1 0 0,1-1 0 0 0,0 1-1 0 0,0 0 1 0 0,0-1 0 0 0,0 1-1 0 0,-1-1 1 0 0,1 1 0 0 0,0-1 0 0 0,0 0-1 0 0,-1 0 1 0 0,1 0 0 0 0,-1 0-1 0 0,1 0 1 0 0,-1 0 0 0 0,1 0 0 0 0,-1-1-1 0 0,1 1 1 0 0,-1 0 0 0 0,0-1-1 0 0,0 0 18 0 0,0 2-10 0 0,47-49-4006 0 0,-47 50 3966 0 0,0-1 0 0 0,-1 1-1 0 0,1-1 1 0 0,0 1-1 0 0,-1-1 1 0 0,1 1 0 0 0,0 0-1 0 0,-1-1 1 0 0,1 1 0 0 0,-1 0-1 0 0,1-1 1 0 0,-1 1 0 0 0,1 0-1 0 0,-1 0 1 0 0,1-1 0 0 0,-1 1-1 0 0,0 0 1 0 0,0 0 0 0 0,1 0-1 0 0,-1 0 1 0 0,0-1 0 0 0,0 1-1 0 0,0 0 1 0 0,0 0-1 0 0,0 0 1 0 0,0 0 0 0 0,0 0-1 0 0,0 0 1 0 0,0-1 0 0 0,0 1-1 0 0,-1 0 1 0 0,1 0 0 0 0,0 0-1 0 0,0 0 1 0 0,-1-1 0 0 0,1 1-1 0 0,-1 0 1 0 0,0 0 50 0 0,1 4-111 0 0,-3 17 192 0 0,2-19 39 0 0,0 0-1 0 0,0 1 1 0 0,0-1 0 0 0,1 0-1 0 0,-1 1 1 0 0,1-1-1 0 0,-1 1 1 0 0,1-1-1 0 0,0 1 1 0 0,0-1 0 0 0,1 1-1 0 0,-1-1 1 0 0,1 1-1 0 0,0-1 1 0 0,0 1-1 0 0,0-1 1 0 0,0 0-1 0 0,1 0 1 0 0,-1 1 0 0 0,1-1-1 0 0,0 0 1 0 0,0 0-1 0 0,0-1 1 0 0,0 1-1 0 0,0 0 1 0 0,0-1 0 0 0,2 2-120 0 0,-2-4-15 0 0,0 1 0 0 0,-1-1 1 0 0,1 0-1 0 0,0 0 0 0 0,-1 0 1 0 0,1 0-1 0 0,0 0 1 0 0,0 0-1 0 0,-1 0 0 0 0,1-1 1 0 0,0 1-1 0 0,-1-1 1 0 0,1 1-1 0 0,0-1 0 0 0,-1 0 1 0 0,1 1-1 0 0,-1-1 1 0 0,1 0-1 0 0,-1 0 0 0 0,0 0 1 0 0,1 0-1 0 0,-1 0 1 0 0,1-1 14 0 0,10-9-678 0 0</inkml:trace>
  <inkml:trace contextRef="#ctx0" brushRef="#br0" timeOffset="1584.132">2052 0 14743 0 0,'-2'1'41'0'0,"0"-1"1"0"0,1 0-1 0 0,-1 1 0 0 0,0-1 0 0 0,1 1 1 0 0,-1 0-1 0 0,0-1 0 0 0,1 1 0 0 0,-1 0 0 0 0,1 0 1 0 0,-1 0-1 0 0,1 0 0 0 0,0 0 0 0 0,-1 0 1 0 0,1 1-1 0 0,0-1 0 0 0,0 0 0 0 0,0 1 0 0 0,0-1 1 0 0,0 1-1 0 0,0-1 0 0 0,0 1 0 0 0,0-1 1 0 0,1 1-1 0 0,-1 0 0 0 0,1-1 0 0 0,-1 1 0 0 0,1 0 1 0 0,-1 0-1 0 0,1-1 0 0 0,0 1 0 0 0,0 0 1 0 0,0 0-1 0 0,0-1 0 0 0,0 1 0 0 0,0 0 0 0 0,1 0 1 0 0,-1-1-1 0 0,1 1 0 0 0,-1 0 0 0 0,1 0-41 0 0,-2 14 190 0 0,-2 83 1598 0 0,4 0-1 0 0,14 92-1787 0 0,-7-90-185 0 0,-6-69-509 0 0,-2-11-3396 0 0,0-19-1580 0 0</inkml:trace>
  <inkml:trace contextRef="#ctx0" brushRef="#br0" timeOffset="1852.189">2023 497 3223 0 0,'-5'-5'163'0'0,"-12"-12"1456"0"0,12 7 6207 0 0,15 10-2835 0 0,12 5-4448 0 0,10 4-33 0 0,0-2 0 0 0,0-2 0 0 0,1-1 0 0 0,14-1-510 0 0,-38-2 5 0 0,48-8 56 0 0,-56 7-60 0 0,1-1 0 0 0,-1 1 0 0 0,0-1 0 0 0,1 0 0 0 0,-1 0 1 0 0,0 1-1 0 0,0-1 0 0 0,0 0 0 0 0,0 0 0 0 0,0 0 0 0 0,0-1 0 0 0,0 1 0 0 0,0 0 0 0 0,0 0 0 0 0,-1 0 0 0 0,1-1 0 0 0,0 1 1 0 0,-1 0-1 0 0,1-1 0 0 0,-1 1 0 0 0,1 0 0 0 0,-1-1 0 0 0,0 1 0 0 0,1-1 0 0 0,-1 1 0 0 0,0 0 0 0 0,0-1 0 0 0,0 1 1 0 0,0-1-1 0 0,0 1 0 0 0,-1-1 0 0 0,1 1 0 0 0,0 0 0 0 0,-1-1 0 0 0,1 1 0 0 0,-1-1 0 0 0,0 0-1 0 0,0-2 59 0 0,-1-1-1 0 0,0 1 1 0 0,0 0-1 0 0,0 0 1 0 0,0 0-1 0 0,-1 0 1 0 0,0 0-1 0 0,0 1 1 0 0,0-1-1 0 0,0 1 1 0 0,0 0-1 0 0,-1 0 1 0 0,1 0 0 0 0,-1 0-1 0 0,0 1 1 0 0,0-1-1 0 0,0 1 1 0 0,0 0-1 0 0,-1 0-58 0 0,3 3 60 0 0,0-1 1 0 0,-1 1-1 0 0,1 0 0 0 0,0 1 0 0 0,0-1 0 0 0,-1 0 1 0 0,1 1-1 0 0,0-1 0 0 0,0 1 0 0 0,1 0 0 0 0,-1-1 1 0 0,0 1-1 0 0,1 0 0 0 0,-1 0 0 0 0,1 0 0 0 0,-1 1 1 0 0,1-1-1 0 0,0 0 0 0 0,0 0 0 0 0,0 1 1 0 0,0-1-1 0 0,0 0 0 0 0,1 1 0 0 0,-1-1 0 0 0,1 1 1 0 0,-1-1-1 0 0,1 1 0 0 0,0-1 0 0 0,0 1 0 0 0,0-1 1 0 0,0 2-61 0 0,0-4 5 0 0,-1 13 27 0 0,0-1 0 0 0,1 0 0 0 0,0 1 0 0 0,1-1 0 0 0,0 0 0 0 0,1 1 0 0 0,0-1 1 0 0,1 0-1 0 0,0 0 0 0 0,1-1 0 0 0,1 1 0 0 0,0-1 0 0 0,0 0 0 0 0,1 0 0 0 0,0 0 0 0 0,1-1 0 0 0,0 0 0 0 0,1 0 0 0 0,0-1 0 0 0,1 0 0 0 0,0 0 0 0 0,0-1 0 0 0,0 0 0 0 0,1-1 0 0 0,1 0 0 0 0,-1 0 0 0 0,1-1 0 0 0,8 3-32 0 0,8 2-153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4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1375 0 0,'97'-12'6405'0'0,"52"18"-3121"0"0,-104-2-2702 0 0,372 16 3199 0 0,27 5 143 0 0,-410-24-3837 0 0,-1-1 0 0 0,1-2 0 0 0,-1-2 0 0 0,0-1-1 0 0,0-1 1 0 0,-1-2 0 0 0,21-8-87 0 0,66-18-268 0 0,-112 34-224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7:13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3 125 3223 0 0,'0'-1'-9'0'0,"0"0"68"0"0,0 1-1 0 0,-1-1 0 0 0,1 1 0 0 0,0-1 0 0 0,0 1 1 0 0,-1-1-1 0 0,1 1 0 0 0,0-1 0 0 0,0 1 0 0 0,0-1 1 0 0,0 1-1 0 0,0-1 0 0 0,0 1 0 0 0,0-1 1 0 0,0 0-1 0 0,0 1 0 0 0,0-1 0 0 0,0 1 0 0 0,0-1 1 0 0,0 1-1 0 0,0-1 0 0 0,0 1 0 0 0,1-1 0 0 0,-1 1 1 0 0,0-1-1 0 0,0 1 0 0 0,1-1 0 0 0,-1 1 0 0 0,0-1 1 0 0,1 1-1 0 0,-1-1 0 0 0,0 1 0 0 0,1-1 1 0 0,-1 1-1 0 0,1 0 0 0 0,-1-1 0 0 0,1 1 0 0 0,-1 0 1 0 0,1 0-1 0 0,-1-1 0 0 0,1 1 0 0 0,-1 0 0 0 0,1 0 1 0 0,-1 0-1 0 0,1-1 0 0 0,-1 1 0 0 0,1 0 0 0 0,0 0 1 0 0,-1 0-1 0 0,1 0 0 0 0,-1 0 0 0 0,1 0 1 0 0,-1 0-1 0 0,1 0 0 0 0,-1 0 0 0 0,1 1 0 0 0,0-1 1 0 0,-1 0-1 0 0,1 0 0 0 0,-1 0 0 0 0,1 1 0 0 0,-1-1-58 0 0,3 3 340 0 0,1 1 0 0 0,-1 0-1 0 0,0 0 1 0 0,-1 0 0 0 0,1 0-1 0 0,-1 0 1 0 0,0 0 0 0 0,0 1-1 0 0,0-1 1 0 0,0 1 0 0 0,-1 0-1 0 0,0-1 1 0 0,1 5-340 0 0,0 0 474 0 0,63 307 6334 0 0,-62-303-6697 0 0,0-2-15 0 0,-1 0 0 0 0,-1 1 1 0 0,1-1-1 0 0,-2 1 0 0 0,1 0 0 0 0,-2-1 1 0 0,1 1-1 0 0,-2 4-96 0 0,0-20-1302 0 0,2-4-3589 0 0,2-1-799 0 0</inkml:trace>
  <inkml:trace contextRef="#ctx0" brushRef="#br0" timeOffset="581.983">370 406 5983 0 0,'0'0'61'0'0,"0"0"0"0"0,-1 0-1 0 0,1 0 1 0 0,0 0-1 0 0,0 0 1 0 0,0-1 0 0 0,-1 1-1 0 0,1 0 1 0 0,0 0 0 0 0,0 0-1 0 0,0 0 1 0 0,0 0-1 0 0,0 0 1 0 0,-1-1 0 0 0,1 1-1 0 0,0 0 1 0 0,0 0-1 0 0,0 0 1 0 0,0-1 0 0 0,0 1-1 0 0,0 0 1 0 0,0 0 0 0 0,0 0-1 0 0,0 0 1 0 0,0-1-1 0 0,-1 1 1 0 0,1 0 0 0 0,0 0-1 0 0,0-1 1 0 0,0 1-1 0 0,0 0 1 0 0,0 0 0 0 0,1 0-1 0 0,-1-1 1 0 0,0 1 0 0 0,0 0-1 0 0,0 0 1 0 0,0 0-1 0 0,0-1-60 0 0,-115 92 7692 0 0,41-38-6789 0 0,73-53-902 0 0,1 0 0 0 0,-1 0-1 0 0,0 1 1 0 0,1-1 0 0 0,-1 0 0 0 0,1 0 0 0 0,-1 1 0 0 0,0-1-1 0 0,1 0 1 0 0,-1 1 0 0 0,1-1 0 0 0,-1 0 0 0 0,1 1 0 0 0,-1-1 0 0 0,1 1-1 0 0,-1-1 1 0 0,1 1 0 0 0,-1-1 0 0 0,1 1 0 0 0,0-1 0 0 0,-1 1-1 0 0,1 0 1 0 0,0-1 0 0 0,-1 1 0 0 0,1-1 0 0 0,0 1 0 0 0,0 0 0 0 0,0-1-1 0 0,0 1 1 0 0,-1 0 0 0 0,1-1 0 0 0,0 1 0 0 0,0 0 0 0 0,0-1-1 0 0,0 1 1 0 0,0 0 0 0 0,1-1 0 0 0,-1 1 0 0 0,0 0 0 0 0,0-1-1 0 0,0 1 1 0 0,1 0 0 0 0,-1-1 0 0 0,0 1 0 0 0,1-1 0 0 0,-1 1 0 0 0,0-1-1 0 0,1 1 1 0 0,-1-1 0 0 0,1 1 0 0 0,-1-1 0 0 0,1 1 0 0 0,-1-1-1 0 0,1 1 1 0 0,-1-1 0 0 0,1 0 0 0 0,-1 1 0 0 0,1-1 0 0 0,-1 0 0 0 0,1 1-1 0 0,0-1 1 0 0,-1 0 0 0 0,1 0 0 0 0,0 0 0 0 0,-1 1 0 0 0,1-1-1 0 0,0 0 1 0 0,-1 0-1 0 0,29 5-401 0 0,0-1-1 0 0,0-1 1 0 0,0-2-1 0 0,0 0 0 0 0,-1-3 1 0 0,10-1 401 0 0,-31 3-412 0 0,-1 0-1 0 0,1-1 1 0 0,-1 0 0 0 0,1 0 0 0 0,-1 0-1 0 0,0-1 1 0 0,1 0 0 0 0,-1 0-1 0 0,0-1 1 0 0,0 1 0 0 0,-1-1 0 0 0,1-1-1 0 0,-1 1 1 0 0,1-1 0 0 0,-1 0-1 0 0,0 0 1 0 0,0 0 0 0 0,-1-1 0 0 0,0 0-1 0 0,1 0 1 0 0,-1 0 0 0 0,-1 0 0 0 0,1-1-1 0 0,-1 0 1 0 0,0 1 0 0 0,0-1-1 0 0,-1 0 1 0 0,1-1 412 0 0,-3 6 93 0 0,0 0-1 0 0,0 1 0 0 0,0-1 1 0 0,0 0-1 0 0,-1 0 0 0 0,1 1 1 0 0,0-1-1 0 0,0 0 1 0 0,0 0-1 0 0,-1 1 0 0 0,1-1 1 0 0,0 0-1 0 0,-1 0 1 0 0,1 1-1 0 0,-1-1 0 0 0,1 0 1 0 0,0 1-1 0 0,-1-1 1 0 0,0 1-1 0 0,1-1 0 0 0,-1 1 1 0 0,1-1-1 0 0,-1 1 1 0 0,0-1-1 0 0,1 1 0 0 0,-1-1 1 0 0,0 1-1 0 0,1 0 1 0 0,-1-1-1 0 0,0 1 0 0 0,0 0 1 0 0,1 0-1 0 0,-1 0 1 0 0,0-1-1 0 0,0 1 0 0 0,1 0 1 0 0,-1 0-1 0 0,0 0 1 0 0,0 0-1 0 0,0 0 0 0 0,1 1 1 0 0,-1-1-1 0 0,0 0 0 0 0,0 0 1 0 0,1 0-1 0 0,-1 1 1 0 0,0-1-1 0 0,0 0 0 0 0,1 1 1 0 0,-1-1-1 0 0,0 1 1 0 0,1-1-1 0 0,-1 0 0 0 0,1 1 1 0 0,-1 0-1 0 0,0-1 1 0 0,1 1-1 0 0,-1-1 0 0 0,1 1 1 0 0,-1 0-1 0 0,1-1 1 0 0,0 1-1 0 0,-1 0 0 0 0,1 0-92 0 0,-8 5 523 0 0,0 1 0 0 0,0 1 0 0 0,1-1-1 0 0,0 1 1 0 0,1 0 0 0 0,0 1 0 0 0,0-1-1 0 0,1 1 1 0 0,0 0 0 0 0,0 1-1 0 0,1-1 1 0 0,0 1 0 0 0,1 0 0 0 0,0 0-1 0 0,0 0 1 0 0,1 0 0 0 0,1 0-523 0 0,1-9 20 0 0,0-1 1 0 0,0 1-1 0 0,-1-1 0 0 0,1 0 1 0 0,0 1-1 0 0,0-1 1 0 0,0 1-1 0 0,0-1 0 0 0,0 0 1 0 0,0 1-1 0 0,0-1 0 0 0,0 1 1 0 0,1-1-1 0 0,-1 0 1 0 0,0 1-1 0 0,0-1 0 0 0,0 1 1 0 0,0-1-1 0 0,0 0 1 0 0,1 1-1 0 0,-1-1 0 0 0,0 0 1 0 0,0 1-1 0 0,1-1 0 0 0,-1 0 1 0 0,0 1-1 0 0,1-1 1 0 0,-1 0-1 0 0,0 0 0 0 0,1 1 1 0 0,-1-1-1 0 0,0 0 1 0 0,1 0-1 0 0,-1 0 0 0 0,0 0 1 0 0,1 1-1 0 0,-1-1 0 0 0,1 0 1 0 0,-1 0-1 0 0,0 0 1 0 0,1 0-1 0 0,-1 0 0 0 0,1 0 1 0 0,-1 0-1 0 0,0 0 0 0 0,1 0 1 0 0,-1 0-1 0 0,1 0 1 0 0,-1 0-1 0 0,0 0 0 0 0,1 0 1 0 0,-1-1-1 0 0,1 1 1 0 0,-1 0-1 0 0,0 0 0 0 0,1 0 1 0 0,-1-1-1 0 0,0 1 0 0 0,1 0 1 0 0,-1 0-1 0 0,0-1 1 0 0,1 1-1 0 0,-1 0 0 0 0,0 0 1 0 0,0-1-1 0 0,1 1 1 0 0,-1 0-1 0 0,0-1-20 0 0,24-18 194 0 0,54-80-2779 0 0,-44 51-1006 0 0,-60 132 4758 0 0,25-76-836 0 0,0 0 1 0 0,0 0 0 0 0,1 0-1 0 0,0 0 1 0 0,1 0 0 0 0,-1 0 0 0 0,2 0-1 0 0,-1 0 1 0 0,1-1 0 0 0,0 1-1 0 0,2 4-331 0 0,-3-9-10 0 0,0-1 0 0 0,0 1 0 0 0,1-1 0 0 0,-1 1 0 0 0,0-1-1 0 0,1 1 1 0 0,0-1 0 0 0,-1 0 0 0 0,1 0 0 0 0,0 0-1 0 0,0 0 1 0 0,0 0 0 0 0,0-1 0 0 0,1 1 0 0 0,-1 0 0 0 0,0-1-1 0 0,1 0 1 0 0,-1 1 0 0 0,1-1 0 0 0,-1 0 0 0 0,1 0-1 0 0,0-1 1 0 0,-1 1 0 0 0,1 0 0 0 0,0-1 0 0 0,-1 0 0 0 0,1 0-1 0 0,0 1 1 0 0,0-2 0 0 0,0 1 0 0 0,-1 0 0 0 0,1 0-1 0 0,0-1 1 0 0,1 0 10 0 0,10-3-952 0 0</inkml:trace>
  <inkml:trace contextRef="#ctx0" brushRef="#br0" timeOffset="865.385">627 355 7831 0 0,'15'-1'3480'0'0,"-13"1"-3405"0"0,129-1 3788 0 0,-124 1-3793 0 0,-1 1-1 0 0,0 0 0 0 0,0 1 1 0 0,0-1-1 0 0,0 1 1 0 0,0 0-1 0 0,-1 1 1 0 0,1-1-1 0 0,-1 1 1 0 0,1 0-1 0 0,-1 1 0 0 0,0-1 1 0 0,0 1-1 0 0,0 0 1 0 0,-1 0-1 0 0,1 0 1 0 0,-1 1-1 0 0,0 0 1 0 0,3 5-70 0 0,-5-6-83 0 0,0 0 0 0 0,-1 1 1 0 0,1-1-1 0 0,-1 1 1 0 0,0-1-1 0 0,0 1 1 0 0,0 0-1 0 0,-1-1 0 0 0,0 1 1 0 0,0 0-1 0 0,0-1 1 0 0,0 1-1 0 0,-1 0 1 0 0,0-1-1 0 0,0 1 0 0 0,0-1 1 0 0,0 1-1 0 0,-1-1 1 0 0,0 1-1 0 0,0-1 0 0 0,0 0 1 0 0,-2 3 82 0 0,-63 83-1337 0 0,32-54 1392 0 0,21-24 434 0 0,1 2-1 0 0,0 0 1 0 0,1 1-1 0 0,0 0 1 0 0,1 0-1 0 0,1 1 1 0 0,-5 11-489 0 0,15-26 24 0 0,-1-1 1 0 0,1 1-1 0 0,-1-1 1 0 0,1 0-1 0 0,-1 1 1 0 0,1-1-1 0 0,0 1 1 0 0,-1-1-1 0 0,1 1 1 0 0,0-1-1 0 0,-1 1 1 0 0,1-1-1 0 0,0 1 1 0 0,0 0-1 0 0,0-1 1 0 0,-1 1-1 0 0,1-1 1 0 0,0 1-1 0 0,0 0 1 0 0,0-1-1 0 0,0 1 1 0 0,0-1-1 0 0,0 1 1 0 0,0 0-1 0 0,0-1 1 0 0,0 1-1 0 0,0-1 1 0 0,1 1-1 0 0,-1 0 0 0 0,0-1 1 0 0,0 1-1 0 0,0-1 1 0 0,1 1-1 0 0,-1-1 1 0 0,0 1-1 0 0,1-1 1 0 0,-1 1-1 0 0,0-1 1 0 0,1 1-1 0 0,-1-1 1 0 0,1 1-1 0 0,-1-1 1 0 0,1 0-1 0 0,-1 1 1 0 0,1-1-1 0 0,-1 0 1 0 0,1 1-1 0 0,-1-1 1 0 0,1 0-1 0 0,-1 0 1 0 0,1 0-1 0 0,0 1 1 0 0,-1-1-1 0 0,1 0 1 0 0,-1 0-1 0 0,1 0 1 0 0,0 0-1 0 0,-1 0 1 0 0,1 0-1 0 0,-1 0 1 0 0,1 0-1 0 0,0 0-24 0 0,36-16 21 0 0,-23 6-1360 0 0,1-2-4792 0 0</inkml:trace>
  <inkml:trace contextRef="#ctx0" brushRef="#br0" timeOffset="1101.109">658 502 11687 0 0,'-37'-9'1171'0'0,"42"17"510"0"0,2-6-1419 0 0,-1 0 1 0 0,0-1-1 0 0,1 0 0 0 0,-1 0 0 0 0,0-1 0 0 0,1 0 0 0 0,-1 0 1 0 0,1 0-1 0 0,-1-1 0 0 0,1 0 0 0 0,3-1-262 0 0,-2 1 156 0 0,74-19-2209 0 0,-54 11-3578 0 0</inkml:trace>
  <inkml:trace contextRef="#ctx0" brushRef="#br0" timeOffset="1258.464">755 232 17047 0 0,'-20'-8'1351'0'0,"14"7"-757"0"0,15 6-427 0 0,78 24-1364 0 0,-8-3-5760 0 0,-58-15 2199 0 0</inkml:trace>
  <inkml:trace contextRef="#ctx0" brushRef="#br0" timeOffset="1513.356">1020 407 3223 0 0,'-9'5'952'0'0,"0"0"-1"0"0,0 0 1 0 0,0 1-1 0 0,1 0 1 0 0,0 1-1 0 0,0 0 1 0 0,0 0-1 0 0,1 0 1 0 0,0 1-1 0 0,1 0 1 0 0,-1 1-1 0 0,2-1 1 0 0,-4 7-952 0 0,-28 77 4248 0 0,36-89-4193 0 0,0 0 1 0 0,0 1-1 0 0,0-1 1 0 0,1 0-1 0 0,-1 1 1 0 0,1-1-1 0 0,0 0 1 0 0,0 1-1 0 0,0-1 1 0 0,1 0-1 0 0,-1 1 1 0 0,1-1-1 0 0,-1 0 1 0 0,1 0-1 0 0,0 1 1 0 0,0-1-1 0 0,1 0 1 0 0,-1 0-1 0 0,1 0 1 0 0,-1 0-1 0 0,1 0 1 0 0,0-1-1 0 0,0 1 1 0 0,2 1-56 0 0,0-4 19 0 0,-1-1 1 0 0,0 0 0 0 0,0 0 0 0 0,1 0 0 0 0,-1 0 0 0 0,0-1 0 0 0,0 1 0 0 0,0-1-1 0 0,0 0 1 0 0,0 0 0 0 0,-1 0 0 0 0,1 0 0 0 0,-1 0 0 0 0,1 0 0 0 0,-1-1 0 0 0,0 0 0 0 0,0 1-1 0 0,0-1 1 0 0,0 0 0 0 0,0 0 0 0 0,0 0 0 0 0,0-1-20 0 0,-2 3 4 0 0,16-28-199 0 0,-2-1 1 0 0,0 0 0 0 0,-2-1-1 0 0,-2-1 1 0 0,0 0-1 0 0,-3 0 1 0 0,0-1 0 0 0,-2 0-1 0 0,-2 0 1 0 0,0-11 194 0 0,0-189-5296 0 0,-11 190 3495 0 0,6 43 1878 0 0,1 1 1 0 0,0-1-1 0 0,0 0 1 0 0,0 0-1 0 0,0 1 1 0 0,0-1-1 0 0,0 1 1 0 0,0-1 0 0 0,0 1-1 0 0,0-1 1 0 0,0 1-1 0 0,0 0 1 0 0,0 0-1 0 0,0-1 1 0 0,0 1-1 0 0,1 0 1 0 0,-1 0-1 0 0,0 0 1 0 0,0 0 0 0 0,1 0-1 0 0,-1 0 1 0 0,1 0-1 0 0,-1 0 1 0 0,1 0-1 0 0,-1 0 1 0 0,1 0-1 0 0,0 0 1 0 0,-1 0 0 0 0,1 0-1 0 0,0 0 1 0 0,0 1-78 0 0,-44 149 4106 0 0,39-120-3852 0 0,2 1 0 0 0,2-1 0 0 0,0 0 0 0 0,2 1 0 0 0,2-1 0 0 0,3 17-254 0 0,-4-35-167 0 0,0-1-1 0 0,1 0 1 0 0,1 0-1 0 0,0 0 1 0 0,0 0-1 0 0,1-1 1 0 0,1 0-1 0 0,0 0 1 0 0,0 0-1 0 0,1-1 1 0 0,1 0-1 0 0,0 0 1 0 0,1 1 167 0 0,8 4-1199 0 0</inkml:trace>
  <inkml:trace contextRef="#ctx0" brushRef="#br0" timeOffset="1971.45">1273 520 7831 0 0,'-1'-1'235'0'0,"-1"1"0"0"0,1-1 1 0 0,-1 1-1 0 0,1 0 0 0 0,-1-1 0 0 0,1 1 0 0 0,-1 0 0 0 0,0 0 0 0 0,1 0 0 0 0,-1 1 0 0 0,1-1 0 0 0,-1 0 0 0 0,1 1 0 0 0,-1-1 0 0 0,1 1 0 0 0,-1-1 0 0 0,1 1 0 0 0,-1-1 0 0 0,1 1 1 0 0,0 0-1 0 0,-1 0 0 0 0,1 0 0 0 0,0 0 0 0 0,0 0 0 0 0,-1 0 0 0 0,1 0 0 0 0,0 0 0 0 0,0 0 0 0 0,0 1 0 0 0,1-1 0 0 0,-1 0 0 0 0,0 1 0 0 0,0-1 0 0 0,1 1 0 0 0,-1-1 0 0 0,0 2-235 0 0,-15 59 4933 0 0,16-59-4900 0 0,0 0 0 0 0,0 0-1 0 0,0 0 1 0 0,1 0 0 0 0,-1 0 0 0 0,1 0 0 0 0,0 0 0 0 0,0 0 0 0 0,0 0-1 0 0,0 0 1 0 0,1 0 0 0 0,-1 0 0 0 0,1 0 0 0 0,-1-1 0 0 0,1 1-1 0 0,0-1 1 0 0,0 1 0 0 0,0-1 0 0 0,1 0 0 0 0,-1 0 0 0 0,0 0 0 0 0,1 0-1 0 0,-1 0 1 0 0,1 0 0 0 0,2 0-33 0 0,-2-3-61 0 0,-1 0 1 0 0,1 0-1 0 0,-1-1 0 0 0,0 1 1 0 0,1-1-1 0 0,-1 1 0 0 0,0-1 1 0 0,0 0-1 0 0,0 0 0 0 0,0 0 0 0 0,0 0 1 0 0,0-1-1 0 0,-1 1 0 0 0,1 0 1 0 0,-1-1-1 0 0,1 1 0 0 0,-1-1 1 0 0,0 1-1 0 0,0-1 0 0 0,0 0 1 0 0,0-2 60 0 0,2-2-239 0 0,0 1-273 0 0,0 0-1 0 0,-1-1 1 0 0,0 1-1 0 0,0 0 1 0 0,0-1 0 0 0,-1 1-1 0 0,0-1 1 0 0,0 0 0 0 0,0 1-1 0 0,-1-1 1 0 0,0 0 512 0 0,-19 28-1259 0 0,17-18 1362 0 0,0 0 0 0 0,0 0-1 0 0,0 0 1 0 0,0 0-1 0 0,1 0 1 0 0,-1 1 0 0 0,1-1-1 0 0,0 1 1 0 0,0-1 0 0 0,0 1-1 0 0,0 0 1 0 0,1-1 0 0 0,-1 1-1 0 0,1 0 1 0 0,0-1-1 0 0,0 1 1 0 0,0 0 0 0 0,1-1-1 0 0,-1 1 1 0 0,1 0 0 0 0,0-1-1 0 0,0 1 1 0 0,0-1-1 0 0,1 1 1 0 0,-1-1 0 0 0,1 0-1 0 0,0 1 1 0 0,0-1 0 0 0,0 0-1 0 0,0 0 1 0 0,0 0 0 0 0,1-1-1 0 0,-1 1 1 0 0,1-1-1 0 0,0 1 1 0 0,0-1 0 0 0,0 0-1 0 0,0 0 1 0 0,0 0 0 0 0,0 0-1 0 0,1 0-102 0 0,90 23-264 0 0,-92-24 278 0 0,0 1 0 0 0,-1-1 0 0 0,1 1 0 0 0,-1-1 0 0 0,1 1 0 0 0,-1 0 0 0 0,1-1 0 0 0,-1 1 0 0 0,0 0 0 0 0,0 0 0 0 0,0 0 0 0 0,0 0-1 0 0,0 0 1 0 0,-1 0 0 0 0,1 0 0 0 0,-1 0 0 0 0,1 1 0 0 0,-1-1 0 0 0,0 0 0 0 0,0 1-14 0 0,14 33 1473 0 0,112 36 511 0 0,-125-70-2068 0 0,1 0 0 0 0,0 0-1 0 0,0 1 1 0 0,-1-1 0 0 0,0 0 0 0 0,1 1-1 0 0,-1-1 1 0 0,0 1 0 0 0,0-1 0 0 0,0 1-1 0 0,-1 0 1 0 0,1-1 0 0 0,0 1 0 0 0,-1 0-1 0 0,0-1 1 0 0,0 1 0 0 0,0 0 0 0 0,0 0-1 0 0,0-1 1 0 0,0 1 0 0 0,-1 1 84 0 0,-3 15-1351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7:26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0 301 8751 0 0,'4'-4'-247'0'0,"-4"3"344"0"0,0 1 0 0 0,0-1 0 0 0,0 1 1 0 0,1-1-1 0 0,-1 0 0 0 0,0 1 1 0 0,0-1-1 0 0,1 1 0 0 0,-1-1 1 0 0,0 1-1 0 0,0-1 0 0 0,1 1 0 0 0,-1-1 1 0 0,1 1-1 0 0,-1-1 0 0 0,0 1 1 0 0,1-1-1 0 0,-1 1 0 0 0,1 0 0 0 0,-1-1 1 0 0,1 1-1 0 0,-1 0 0 0 0,1-1 1 0 0,0 1-1 0 0,-1 0 0 0 0,1 0 0 0 0,-1 0 1 0 0,1 0-1 0 0,-1-1 0 0 0,1 1 1 0 0,0 0-1 0 0,-1 0 0 0 0,1 0 0 0 0,-1 0 1 0 0,1 0-1 0 0,0 0 0 0 0,-1 0 1 0 0,1 0-1 0 0,-1 1 0 0 0,1-1 1 0 0,0 0-1 0 0,-1 0 0 0 0,1 0 0 0 0,-1 1 1 0 0,1-1-1 0 0,-1 0 0 0 0,1 1 1 0 0,-1-1-1 0 0,1 0 0 0 0,-1 1 0 0 0,1-1 1 0 0,-1 1-1 0 0,0-1 0 0 0,1 1 1 0 0,-1-1-1 0 0,1 1 0 0 0,-1-1 0 0 0,0 1 1 0 0,0-1-1 0 0,1 1 0 0 0,-1-1 1 0 0,0 1-1 0 0,0-1 0 0 0,0 1 1 0 0,1 0-1 0 0,-1-1 0 0 0,0 1 0 0 0,0-1 1 0 0,0 1-1 0 0,0 0-97 0 0,-3 136 5144 0 0,12-29-4669 0 0,-6-109-6450 0 0,-1-5-464 0 0</inkml:trace>
  <inkml:trace contextRef="#ctx0" brushRef="#br0" timeOffset="158.476">54 165 11055 0 0,'-7'-19'488'0'0,"3"6"104"0"0,0 4-472 0 0,2 2-120 0 0,2 4 0 0 0,0 3 0 0 0,2-1 832 0 0,-2-1 152 0 0,1 1 24 0 0,1 0 8 0 0,2 2-376 0 0,1 3-64 0 0,2 4-24 0 0,2 3 0 0 0,0 5-632 0 0,1 0-128 0 0,2 5-24 0 0,1 1-6952 0 0</inkml:trace>
  <inkml:trace contextRef="#ctx0" brushRef="#br0" timeOffset="362.972">356 360 919 0 0,'3'-18'-81'0'0,"-2"-16"8371"0"0,-12 6 1075 0 0,-7 22-7539 0 0,14 7-1690 0 0,0 1-1 0 0,1 0 1 0 0,-1 0-1 0 0,1 0 1 0 0,-1 0 0 0 0,1 1-1 0 0,0-1 1 0 0,-1 1-1 0 0,1 0 1 0 0,1 0-1 0 0,-1 0 1 0 0,0 0-1 0 0,1 1 1 0 0,0-1 0 0 0,-1 1-1 0 0,1-1 1 0 0,1 1-1 0 0,-1 0 1 0 0,0 0-1 0 0,1-1 1 0 0,0 3-136 0 0,-2 3 7 0 0,0 1 0 0 0,1-1 1 0 0,1 0-1 0 0,0 1 0 0 0,0-1 0 0 0,1 0 1 0 0,0 1-1 0 0,0-1 0 0 0,1 1 0 0 0,1-1 1 0 0,-1 0-1 0 0,1 1 0 0 0,1-1 1 0 0,0 0-1 0 0,0 0 0 0 0,1-1 0 0 0,0 1 1 0 0,0-1-1 0 0,1 0 0 0 0,4 5-7 0 0,-7-10-64 0 0,-1 0 0 0 0,1-1 0 0 0,0 1 0 0 0,1-1 0 0 0,-1 1-1 0 0,0-1 1 0 0,1 0 0 0 0,-1 0 0 0 0,1 0 0 0 0,-1 0 0 0 0,1 0 0 0 0,0-1 0 0 0,0 0 0 0 0,0 1-1 0 0,0-1 1 0 0,0 0 0 0 0,0 0 0 0 0,0 0 0 0 0,0-1 0 0 0,1 1 0 0 0,-1-1 0 0 0,0 0-1 0 0,0 0 1 0 0,1 0 0 0 0,-1 0 0 0 0,0 0 0 0 0,0-1 0 0 0,0 1 0 0 0,1-1 0 0 0,-1 0 0 0 0,0 0-1 0 0,0 0 1 0 0,0-1 0 0 0,0 1 0 0 0,-1-1 0 0 0,1 1 0 0 0,0-1 0 0 0,-1 0 0 0 0,1 0 0 0 0,-1 0-1 0 0,1 0 1 0 0,-1-1 0 0 0,0 1 0 0 0,0-1 0 0 0,0 1 0 0 0,1-3 64 0 0,7-12-7379 0 0</inkml:trace>
  <inkml:trace contextRef="#ctx0" brushRef="#br0" timeOffset="521.33">363 24 13823 0 0,'1'-10'608'0'0,"0"4"128"0"0,2 1-584 0 0,0 4-152 0 0,-2 0 0 0 0,2 2 0 0 0,1 0 416 0 0,2 1 64 0 0,2 2 0 0 0,6 3 8 0 0,3 3-136 0 0,1 3-32 0 0,-1 5-8 0 0,0 3-5112 0 0,-2 4-1024 0 0</inkml:trace>
  <inkml:trace contextRef="#ctx0" brushRef="#br0" timeOffset="759.445">541 445 11055 0 0,'59'-43'8532'0'0,"-29"20"-7809"0"0,-13 11-142 0 0,-1 0-1 0 0,0-1 1 0 0,-1 0 0 0 0,0-1 0 0 0,-1-1-1 0 0,-1-1 1 0 0,6-9-581 0 0,-18 24-12 0 0,0 0-1 0 0,1 0 1 0 0,-1 0 0 0 0,0 0-1 0 0,0 0 1 0 0,-1 0-1 0 0,1 0 1 0 0,0-1 0 0 0,0 1-1 0 0,0 0 1 0 0,-1-1-1 0 0,1 1 1 0 0,-1-1-1 0 0,1 1 1 0 0,-1-1 0 0 0,0 1-1 0 0,1-1 1 0 0,-1 1-1 0 0,0-1 1 0 0,0 1 0 0 0,0-1-1 0 0,0 1 1 0 0,0-1-1 0 0,-1 1 1 0 0,1-1 0 0 0,0 1-1 0 0,-1-1 1 0 0,1 1-1 0 0,-1 0 1 0 0,1-1 0 0 0,-1 1-1 0 0,0 0 1 0 0,1-1-1 0 0,-1 1 1 0 0,0 0 0 0 0,0 0-1 0 0,0-1 1 0 0,0 1-1 0 0,0 0 1 0 0,0 0 0 0 0,-1 0-1 0 0,1 0 1 0 0,0 1-1 0 0,0-1 1 0 0,-1 0 0 0 0,1 0-1 0 0,0 1 1 0 0,-1-1-1 0 0,1 1 1 0 0,-1-1 0 0 0,1 1-1 0 0,-1 0 1 0 0,1-1 12 0 0,-6 3-19 0 0,1 0 0 0 0,0 0 0 0 0,0 0 0 0 0,0 1 0 0 0,0 0 0 0 0,1 0 0 0 0,-1 0 0 0 0,1 1 0 0 0,-1 0 0 0 0,1 0 0 0 0,1 0 0 0 0,-1 1 0 0 0,0 0 0 0 0,1-1 0 0 0,0 2 0 0 0,0-1 0 0 0,1 0 0 0 0,-1 1 0 0 0,1 0 0 0 0,0-1 0 0 0,1 1 0 0 0,-1 0 0 0 0,1 1 0 0 0,1-1 0 0 0,-1 0 0 0 0,1 1 0 0 0,0-1 0 0 0,0 0 0 0 0,1 1 0 0 0,0-1 0 0 0,0 1 0 0 0,0-1 0 0 0,1 1 0 0 0,0-1 0 0 0,0 1 0 0 0,2 2 19 0 0,-1 2 15 0 0,1-1 0 0 0,0 1 1 0 0,1-1-1 0 0,0 0 0 0 0,1 0 1 0 0,0 0-1 0 0,0-1 0 0 0,1 0 1 0 0,0 0-1 0 0,1 0 0 0 0,0-1 1 0 0,0 0-1 0 0,1 0 0 0 0,0-1 0 0 0,0 1 1 0 0,1-2-1 0 0,0 0 0 0 0,0 0 1 0 0,0 0-1 0 0,8 2-15 0 0,-10-5-195 0 0,0-1 0 0 0,0 0 1 0 0,0 0-1 0 0,0-1 0 0 0,0 0 0 0 0,1 0 0 0 0,-1-1 0 0 0,0 0 1 0 0,0 0-1 0 0,1 0 0 0 0,-1-1 0 0 0,0 0 0 0 0,0-1 195 0 0,11-2-7496 0 0</inkml:trace>
  <inkml:trace contextRef="#ctx0" brushRef="#br0" timeOffset="1247.315">1119 376 10591 0 0,'9'-20'1638'0'0,"-8"19"-1446"0"0,-1 1-1 0 0,1-1 0 0 0,0 1 0 0 0,-1-1 0 0 0,1 1 0 0 0,0 0 1 0 0,0-1-1 0 0,0 1 0 0 0,-1 0 0 0 0,1 0 0 0 0,0-1 0 0 0,0 1 0 0 0,0 0 1 0 0,-1 0-1 0 0,1 0 0 0 0,0 0 0 0 0,0 0 0 0 0,0 0 0 0 0,0 0 0 0 0,0 0 1 0 0,-1 1-1 0 0,1-1 0 0 0,0 0 0 0 0,0 0 0 0 0,0 1 0 0 0,-1-1 0 0 0,1 0 1 0 0,0 1-1 0 0,0-1 0 0 0,-1 1 0 0 0,1-1 0 0 0,0 1 0 0 0,-1-1 0 0 0,1 1 1 0 0,-1 0-1 0 0,1-1 0 0 0,0 2-191 0 0,10 31 3421 0 0,-23 23-2867 0 0,12-53-491 0 0,-5 27-71 0 0,5-29 0 0 0,0-1 0 0 0,1 1-1 0 0,-1-1 1 0 0,0 1 0 0 0,1-1-1 0 0,-1 1 1 0 0,0-1 0 0 0,1 1-1 0 0,-1-1 1 0 0,1 1 0 0 0,-1-1-1 0 0,1 0 1 0 0,-1 1 0 0 0,1-1 0 0 0,-1 0-1 0 0,1 0 1 0 0,0 1 0 0 0,-1-1-1 0 0,1 0 1 0 0,-1 0 0 0 0,1 0-1 0 0,0 0 1 0 0,-1 1 0 0 0,1-1 0 0 0,-1 0-1 0 0,1 0 1 0 0,0 0 0 0 0,-1 0-1 0 0,1-1 1 0 0,-1 1 0 0 0,1 0-1 0 0,0 0 1 0 0,-1 0 0 0 0,1 0-1 0 0,-1-1 1 0 0,1 1 0 0 0,-1 0 0 0 0,1 0-1 0 0,0-1 1 0 0,-1 1 0 0 0,1-1-1 0 0,-1 1 1 0 0,0 0 0 0 0,1-1-1 0 0,-1 1 1 0 0,1-1 0 0 0,-1 0 8 0 0,143-104-9381 0 0,-137 100 8488 0 0,-6 6 984 0 0,0-1 1 0 0,0 1-1 0 0,0-1 0 0 0,0 1 0 0 0,0-1 1 0 0,0 1-1 0 0,0-1 0 0 0,0 1 1 0 0,0-1-1 0 0,0 1 0 0 0,1-1 0 0 0,-1 1 1 0 0,0-1-1 0 0,0 1 0 0 0,1-1 0 0 0,-1 1 1 0 0,0-1-1 0 0,1 0 0 0 0,-1 1 0 0 0,0-1 1 0 0,1 0-1 0 0,-1 1 0 0 0,0-1 1 0 0,1 0-1 0 0,-1 1 0 0 0,1-1 0 0 0,-1 0 1 0 0,1 0-1 0 0,-1 1 0 0 0,1-1 0 0 0,-1 0 1 0 0,1 0-1 0 0,-1 0 0 0 0,1 0 1 0 0,-1 0-1 0 0,1 0 0 0 0,-1 0 0 0 0,1 0 1 0 0,-1 0-1 0 0,1 0 0 0 0,-1 0 0 0 0,1 0 1 0 0,-1 0-1 0 0,1 0 0 0 0,-1 0 0 0 0,1 0 1 0 0,-1-1-1 0 0,1 1 0 0 0,-1 0 1 0 0,0 0-1 0 0,1 0 0 0 0,-1-1 0 0 0,1 1 1 0 0,-1 0-1 0 0,1-1 0 0 0,-1 1 0 0 0,0 0 1 0 0,1-1-1 0 0,-1 1 0 0 0,0-1 0 0 0,0 1 1 0 0,1-1-1 0 0,-1 1 0 0 0,0 0 1 0 0,0-1-92 0 0,0 13 1142 0 0,3 53 1811 0 0,-3-59-2931 0 0,1 0-1 0 0,0 1 1 0 0,0-1-1 0 0,1 0 0 0 0,0 1 1 0 0,0-1-1 0 0,0 0 1 0 0,1-1-1 0 0,0 1 1 0 0,0 0-1 0 0,1-1 1 0 0,-1 1-1 0 0,5 3-21 0 0,-6-7-103 0 0,0 0 0 0 0,0-1 0 0 0,0 1 0 0 0,0-1 0 0 0,1 1 0 0 0,-1-1 0 0 0,1 0 0 0 0,-1 0 0 0 0,1 0 0 0 0,-1 0 0 0 0,1-1 0 0 0,0 1 1 0 0,-1 0-1 0 0,1-1 0 0 0,0 0 0 0 0,-1 0 0 0 0,1 0 0 0 0,0 0 0 0 0,0 0 0 0 0,-1 0 0 0 0,1-1 0 0 0,0 0 0 0 0,-1 1 0 0 0,1-1 0 0 0,-1 0 0 0 0,1 0 0 0 0,-1 0 0 0 0,1 0 0 0 0,-1-1 0 0 0,1 0 103 0 0,65-52-8305 0 0,-36 10 2356 0 0,-15 12 6322 0 0,-21 43 9928 0 0,-2 31-5841 0 0,6-34-4323 0 0,0-1-1 0 0,0 1 1 0 0,1 0 0 0 0,0 0 0 0 0,1 0 0 0 0,-1-1-1 0 0,1 1 1 0 0,1 0 0 0 0,0-1 0 0 0,0 0-1 0 0,0 0 1 0 0,1 0 0 0 0,0 0 0 0 0,0 0 0 0 0,1-1-1 0 0,-1 1 1 0 0,1-1 0 0 0,1-1 0 0 0,-1 1 0 0 0,1-1-1 0 0,0 0 1 0 0,2 1-137 0 0,23-3-2009 0 0,-26-7-5798 0 0</inkml:trace>
  <inkml:trace contextRef="#ctx0" brushRef="#br0" timeOffset="1404.709">1688 239 6447 0 0,'6'-13'576'0'0,"-2"5"-464"0"0,1 2-112 0 0,0 2 0 0 0,-1 3 1792 0 0,0-1 328 0 0,0 1 72 0 0,4 0 16 0 0,5-4-608 0 0,2 3-128 0 0,3-1-16 0 0,0 2-8 0 0,-3 2-1016 0 0,-1 3-208 0 0,-3 0-32 0 0,-3 5-9088 0 0</inkml:trace>
  <inkml:trace contextRef="#ctx0" brushRef="#br0" timeOffset="1831.08">1752 557 4143 0 0,'67'-48'6629'0'0,"-52"41"-6574"0"0,65-24 1659 0 0,-78 30-1903 0 0,1 1 0 0 0,0 0 0 0 0,0-1 0 0 0,0 1 0 0 0,-1 0-1 0 0,1 1 1 0 0,0-1 0 0 0,0 0 0 0 0,-1 1 0 0 0,1-1 0 0 0,0 1 0 0 0,-1 0-1 0 0,1 0 1 0 0,-1 0 0 0 0,1 0 0 0 0,-1 1 0 0 0,1-1 0 0 0,1 2 189 0 0,5 6-1874 0 0,-8-8 1835 0 0,-1 0 0 0 0,1 0 0 0 0,0 0 0 0 0,-1 0 1 0 0,1-1-1 0 0,0 1 0 0 0,-1 0 0 0 0,1-1 1 0 0,0 1-1 0 0,0-1 0 0 0,0 1 0 0 0,0-1 1 0 0,-1 1-1 0 0,1-1 0 0 0,0 1 0 0 0,0-1 1 0 0,0 0-1 0 0,0 0 0 0 0,0 1 0 0 0,0-1 1 0 0,0 0-1 0 0,0 0 0 0 0,0 0 0 0 0,0 0 1 0 0,0 0-1 0 0,0 0 0 0 0,0 0 0 0 0,0 0 1 0 0,0-1-1 0 0,0 1 0 0 0,0 0 0 0 0,0-1 0 0 0,0 1 1 0 0,0-1 38 0 0,6-1 481 0 0,-5 1-363 0 0,1 1 0 0 0,0 0 1 0 0,-1-1-1 0 0,1 0 0 0 0,-1 1 0 0 0,1-1 0 0 0,-1 0 1 0 0,1 0-1 0 0,-1-1 0 0 0,0 1 0 0 0,1 0 0 0 0,-1-1 1 0 0,0 1-1 0 0,0-1 0 0 0,0 0 0 0 0,0 0 1 0 0,0 0-1 0 0,0 0 0 0 0,-1 0 0 0 0,1 0 0 0 0,-1 0 1 0 0,1 0-1 0 0,-1-1 0 0 0,0 1 0 0 0,0-1 0 0 0,0 1 1 0 0,0-1-1 0 0,-1 1 0 0 0,1-1 0 0 0,-1 1 0 0 0,1-1 1 0 0,-1 0-1 0 0,0 1 0 0 0,0-1 0 0 0,0-2-118 0 0,-2-1 260 0 0,-1 1-1 0 0,0 0 1 0 0,0 0 0 0 0,0 0-1 0 0,-1 0 1 0 0,1 0-1 0 0,-1 1 1 0 0,0-1 0 0 0,-1 1-1 0 0,1 0 1 0 0,-1 0-1 0 0,0 1 1 0 0,0-1-1 0 0,0 1 1 0 0,0 0 0 0 0,0 1-1 0 0,-1-1 1 0 0,1 1-1 0 0,-1 0 1 0 0,0 0 0 0 0,1 1-1 0 0,-1 0 1 0 0,0 0-1 0 0,0 0 1 0 0,0 0-1 0 0,0 1 1 0 0,0 0 0 0 0,0 1-1 0 0,0-1 1 0 0,0 1-1 0 0,0 0 1 0 0,0 1 0 0 0,1-1-1 0 0,-1 1 1 0 0,0 0-1 0 0,1 1 1 0 0,-1-1-1 0 0,1 1 1 0 0,0 0 0 0 0,0 1-1 0 0,0-1 1 0 0,1 1-1 0 0,-1 0 1 0 0,1 0 0 0 0,-4 4-261 0 0,3-2 67 0 0,0 1-1 0 0,1 0 0 0 0,-1 0 1 0 0,1 0-1 0 0,1 1 0 0 0,-1-1 0 0 0,1 1 1 0 0,1 0-1 0 0,-1 0 0 0 0,1 0 0 0 0,1 0 1 0 0,0 0-1 0 0,0 0 0 0 0,0 1 0 0 0,1-1 1 0 0,0 0-1 0 0,1 1 0 0 0,0-1 0 0 0,0 0 1 0 0,1 0-1 0 0,0 0 0 0 0,0 0 0 0 0,1 0 1 0 0,0 0-1 0 0,0-1 0 0 0,1 1 0 0 0,0-1 1 0 0,0 0-1 0 0,1 0 0 0 0,0 0 0 0 0,0-1 1 0 0,1 0-1 0 0,-1 0 0 0 0,4 3-65 0 0,8 5 42 0 0,0 0-1 0 0,1-1 1 0 0,1-1 0 0 0,0-1 0 0 0,1 0-1 0 0,0-1 1 0 0,0-2 0 0 0,1 0-1 0 0,0-1 1 0 0,0-1 0 0 0,1-1-1 0 0,0 0 1 0 0,0-2 0 0 0,0-1-1 0 0,0-1 1 0 0,0 0 0 0 0,0-2-1 0 0,1-1 1 0 0,-1 0 0 0 0,0-2-1 0 0,-1 0 1 0 0,1-2 0 0 0,14-5-42 0 0,-9 3-1876 0 0,0-1-6583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7:24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186 674 4143 0 0,'0'-4'263'0'0,"-1"1"0"0"0,1 0 0 0 0,-1 0 0 0 0,1 0 0 0 0,-1 0 0 0 0,0 1 0 0 0,0-1-1 0 0,0 0 1 0 0,-1 0 0 0 0,1 0 0 0 0,-1 1 0 0 0,1-1 0 0 0,-1 1 0 0 0,0-1-1 0 0,0 1 1 0 0,0 0 0 0 0,0 0 0 0 0,-1 0 0 0 0,1 0 0 0 0,-1 0 0 0 0,1 0 0 0 0,-1 0-1 0 0,1 1 1 0 0,-1 0 0 0 0,0-1 0 0 0,0 1 0 0 0,0 0 0 0 0,0 0 0 0 0,1 1-1 0 0,-1-1 1 0 0,0 0 0 0 0,-1 1 0 0 0,1 0 0 0 0,0 0 0 0 0,0 0 0 0 0,0 0 0 0 0,0 0-1 0 0,0 1 1 0 0,-1 0-263 0 0,-3 3 180 0 0,-1 1-1 0 0,1 0 0 0 0,0 1 0 0 0,1 0 0 0 0,0 0 1 0 0,0 0-1 0 0,0 1 0 0 0,0 0 0 0 0,1 0 1 0 0,0 0-1 0 0,1 0 0 0 0,0 1 0 0 0,0 0 1 0 0,0 0-1 0 0,1 0 0 0 0,0 1 0 0 0,1-1 1 0 0,0 1-1 0 0,0-1 0 0 0,1 1 0 0 0,0 0 0 0 0,1-1 1 0 0,-1 1-1 0 0,2 0 0 0 0,-1 0 0 0 0,1-1 1 0 0,1 1-1 0 0,-1 0 0 0 0,2-1 0 0 0,-1 0 1 0 0,1 1-1 0 0,0-1 0 0 0,1 0 0 0 0,0 0 1 0 0,0-1-1 0 0,1 1 0 0 0,-1-1 0 0 0,2 0 0 0 0,-1 0 1 0 0,1 0-1 0 0,0-1 0 0 0,1 0-179 0 0,1 0 26 0 0,1 0-1 0 0,-1-1 0 0 0,1 0 1 0 0,0-1-1 0 0,0 0 0 0 0,1 0 1 0 0,-1-1-1 0 0,1 0 0 0 0,0-1 1 0 0,-1 0-1 0 0,1-1 1 0 0,0 0-1 0 0,0 0 0 0 0,0-1 1 0 0,0 0-1 0 0,0-1 0 0 0,0 0 1 0 0,0-1-1 0 0,0 0 1 0 0,0 0-1 0 0,-1-1 0 0 0,1 0 1 0 0,-1-1-1 0 0,0 0 0 0 0,0-1 1 0 0,0 0-1 0 0,0 0 0 0 0,-1-1 1 0 0,0 0-1 0 0,0 0 1 0 0,-1-1-1 0 0,1 1 0 0 0,-2-2 1 0 0,1 1-1 0 0,-1-1 0 0 0,0 0 1 0 0,0-1-1 0 0,1-4-25 0 0,-5 6-9 0 0,-1 0-1 0 0,0 0 0 0 0,0-1 1 0 0,0 1-1 0 0,-1 0 1 0 0,0-1-1 0 0,-1 1 1 0 0,1 0-1 0 0,-1 0 1 0 0,-1-1-1 0 0,0 1 0 0 0,0 0 1 0 0,0 0-1 0 0,-1 0 1 0 0,0 1-1 0 0,0-1 1 0 0,0 1-1 0 0,-1-1 1 0 0,0 1-1 0 0,0 0 0 0 0,-1 0 1 0 0,0 1-1 0 0,0 0 1 0 0,0-1-1 0 0,-1 2 1 0 0,1-1-1 0 0,-1 1 1 0 0,0 0-1 0 0,-1 0 0 0 0,1 0 1 0 0,-1 1-1 0 0,1 0 1 0 0,-1 0-1 0 0,0 1 1 0 0,0 0-1 0 0,-2 0 10 0 0,-3-3 28 0 0,0 2 0 0 0,0-1 0 0 0,-1 1 0 0 0,1 1 0 0 0,-1 1 0 0 0,1 0 0 0 0,-1 0 0 0 0,0 1 0 0 0,1 1 0 0 0,-9 1-28 0 0,20-2-37 0 0,0 0 1 0 0,0 0-1 0 0,1 0 0 0 0,-1 1 0 0 0,0-1 1 0 0,0 0-1 0 0,0 1 0 0 0,0-1 0 0 0,1 1 1 0 0,-1-1-1 0 0,0 1 0 0 0,0-1 0 0 0,1 1 1 0 0,-1-1-1 0 0,0 1 0 0 0,1 0 0 0 0,-1-1 1 0 0,0 1-1 0 0,1 0 0 0 0,-1 0 0 0 0,1 0 1 0 0,-1-1-1 0 0,1 1 0 0 0,0 0 0 0 0,-1 0 1 0 0,1 0-1 0 0,0 0 0 0 0,0 0 0 0 0,0 0 1 0 0,-1-1-1 0 0,1 1 0 0 0,0 0 0 0 0,0 0 1 0 0,0 0-1 0 0,0 0 0 0 0,1 0 0 0 0,-1 0 1 0 0,0 0-1 0 0,0 0 0 0 0,0 0 0 0 0,1 0 1 0 0,-1-1-1 0 0,1 1 0 0 0,-1 0 0 0 0,0 0 1 0 0,1 0-1 0 0,-1-1 0 0 0,1 1 0 0 0,0 0 1 0 0,-1 0-1 0 0,1-1 0 0 0,0 1 0 0 0,-1-1 1 0 0,1 1-1 0 0,0-1 0 0 0,0 1 0 0 0,-1-1 0 0 0,1 1 1 0 0,0-1-1 0 0,0 1 0 0 0,0-1 0 0 0,0 0 1 0 0,0 0-1 0 0,-1 1 0 0 0,1-1 0 0 0,0 0 1 0 0,0 0-1 0 0,0 0 0 0 0,0 0 37 0 0,13 5-1696 0 0</inkml:trace>
  <inkml:trace contextRef="#ctx0" brushRef="#br0" timeOffset="378.964">620 8 10591 0 0,'2'-8'1112'0'0,"5"33"-534"0"0,4 50 1905 0 0,-2 1 1 0 0,-3 64-2484 0 0,-4-77 951 0 0,0-11-283 0 0,-3 0-1 0 0,-2 1 0 0 0,-2-1 1 0 0,-4 7-668 0 0,-8 51 770 0 0,51-121-524 0 0,-31 9-233 0 0,9-5-8 0 0,1 0 0 0 0,0 0 1 0 0,0 1-1 0 0,0 1 0 0 0,1 0 1 0 0,0 1-1 0 0,0 1 0 0 0,0 0 1 0 0,0 0-1 0 0,1 2 0 0 0,-1 0 1 0 0,0 0-1 0 0,4 2-5 0 0,-12 1 67 0 0,0 1 0 0 0,-1 0 0 0 0,0 0 0 0 0,0 0 0 0 0,0 1 0 0 0,0 0 0 0 0,0 0 0 0 0,-1 0 0 0 0,0 0 0 0 0,0 1 0 0 0,0 0 1 0 0,0 0-1 0 0,-1 0 0 0 0,0 0 0 0 0,0 0 0 0 0,0 1 0 0 0,0-1 0 0 0,-1 1 0 0 0,0 0 0 0 0,0 0 0 0 0,-1 0 0 0 0,0 0 0 0 0,0 0 0 0 0,0 0 0 0 0,-1 0 0 0 0,0 6-67 0 0,11 35-59 0 0,-3-33-373 0 0,2-10-2710 0 0,-6-4-4184 0 0</inkml:trace>
  <inkml:trace contextRef="#ctx0" brushRef="#br0" timeOffset="678.629">1179 643 2303 0 0,'14'-33'787'0'0,"4"58"4548"0"0,-9 152 2055 0 0,-8-147-6299 0 0,1 0 0 0 0,2 0 0 0 0,1-1 0 0 0,7 24-1091 0 0,-12-52 28 0 0,0 0-1 0 0,0-1 1 0 0,0 1-1 0 0,0 0 1 0 0,0-1-1 0 0,0 1 0 0 0,0 0 1 0 0,0-1-1 0 0,0 1 1 0 0,0 0-1 0 0,0 0 1 0 0,0-1-1 0 0,0 1 1 0 0,1 0-1 0 0,-1-1 1 0 0,0 1-1 0 0,0 0 1 0 0,1-1-1 0 0,-1 1 1 0 0,1-1-1 0 0,-1 1 1 0 0,0 0-1 0 0,1-1 0 0 0,-1 1 1 0 0,1-1-1 0 0,-1 1 1 0 0,1-1-1 0 0,0 0 1 0 0,-1 1-1 0 0,1-1 1 0 0,-1 1-1 0 0,1-1 1 0 0,0 0-1 0 0,-1 0 1 0 0,1 1-1 0 0,0-1 1 0 0,-1 0-1 0 0,1 0 1 0 0,0 0-1 0 0,0 0 0 0 0,-1 0 1 0 0,1 0-1 0 0,0 0 1 0 0,-1 0-1 0 0,1 0 1 0 0,0 0-1 0 0,-1 0 1 0 0,1 0-1 0 0,0 0 1 0 0,0-1-1 0 0,-1 1 1 0 0,1 0-1 0 0,-1 0 1 0 0,1-1-1 0 0,0 1 1 0 0,-1-1-1 0 0,1 1 0 0 0,-1 0 1 0 0,1-1-1 0 0,-1 1 1 0 0,1-1-1 0 0,-1 1 1 0 0,1-1-1 0 0,-1 0 1 0 0,1 1-1 0 0,-1-1 1 0 0,0 1-1 0 0,1-2-27 0 0,9-17 167 0 0,0 0 1 0 0,-2-1-1 0 0,0-1 0 0 0,-2 1 0 0 0,3-12-167 0 0,2-7-12 0 0,-7 28 3 0 0,9-36-215 0 0,3 2 1 0 0,2 0-1 0 0,17-31 224 0 0,-34 73-94 0 0,1 0-1 0 0,-1 0 0 0 0,1 0 1 0 0,0 1-1 0 0,0-1 0 0 0,0 1 1 0 0,1-1-1 0 0,-1 1 0 0 0,1 0 1 0 0,-1 0-1 0 0,1 0 1 0 0,0 0-1 0 0,-1 0 0 0 0,1 0 1 0 0,0 1-1 0 0,0 0 0 0 0,0-1 1 0 0,0 1-1 0 0,1 0 0 0 0,-1 0 95 0 0,-1 1-357 0 0,0 0-1 0 0,0 1 1 0 0,1-1 0 0 0,-1 0-1 0 0,0 0 1 0 0,0 1-1 0 0,0-1 1 0 0,0 1-1 0 0,0 0 1 0 0,0 0-1 0 0,0 0 1 0 0,-1 0-1 0 0,1 0 1 0 0,0 0-1 0 0,0 0 1 0 0,-1 0-1 0 0,1 1 1 0 0,-1-1-1 0 0,1 1 1 0 0,-1-1-1 0 0,2 2 358 0 0,5 8-5520 0 0</inkml:trace>
  <inkml:trace contextRef="#ctx0" brushRef="#br0" timeOffset="1025.031">1752 783 4143 0 0,'13'-33'8954'0'0,"-12"32"-8824"0"0,-1 1-1 0 0,0-1 1 0 0,0 0 0 0 0,0 1-1 0 0,0-1 1 0 0,1 1-1 0 0,-1-1 1 0 0,0 0 0 0 0,0 1-1 0 0,0-1 1 0 0,-1 1-1 0 0,1-1 1 0 0,0 0 0 0 0,0 1-1 0 0,0-1 1 0 0,0 1-1 0 0,0-1 1 0 0,-1 1-1 0 0,1-1 1 0 0,0 0 0 0 0,-1 1-1 0 0,1-1 1 0 0,0 1-1 0 0,-1-1 1 0 0,1 1 0 0 0,-1 0-1 0 0,1-1 1 0 0,0 1-1 0 0,-1-1 1 0 0,1 1-1 0 0,-1 0 1 0 0,1-1 0 0 0,-1 1-1 0 0,1 0 1 0 0,-1 0-1 0 0,0-1 1 0 0,1 1 0 0 0,-1 0-1 0 0,1 0 1 0 0,-1 0-1 0 0,0 0 1 0 0,1 0 0 0 0,-1-1-1 0 0,1 1 1 0 0,-1 0-1 0 0,0 1 1 0 0,1-1-1 0 0,-1 0 1 0 0,1 0 0 0 0,-1 0-1 0 0,0 0 1 0 0,1 0-1 0 0,-1 1 1 0 0,1-1 0 0 0,-1 0-130 0 0,-8 4 144 0 0,0 0 1 0 0,0 1 0 0 0,1 0 0 0 0,0 0 0 0 0,0 1 0 0 0,0 0 0 0 0,0 1 0 0 0,1-1 0 0 0,0 1 0 0 0,1 1 0 0 0,-1-1-1 0 0,2 1 1 0 0,-1 1 0 0 0,1-1 0 0 0,0 1 0 0 0,-1 3-145 0 0,5-12 0 0 0,0 1 0 0 0,0 0 0 0 0,0 0 0 0 0,1 0 0 0 0,-1 0 0 0 0,0 1 0 0 0,0-1 0 0 0,1 0 0 0 0,-1 0 0 0 0,1 0 0 0 0,-1 0 0 0 0,1 1 0 0 0,-1-1 0 0 0,1 0 0 0 0,0 1 0 0 0,0-1 0 0 0,0 0 0 0 0,-1 0 0 0 0,1 1 0 0 0,0-1 0 0 0,1 0 0 0 0,-1 1 0 0 0,0-1 0 0 0,0 0 0 0 0,0 1 0 0 0,1-1 0 0 0,-1 0 0 0 0,1 0 0 0 0,-1 0 0 0 0,1 1 0 0 0,0-1 0 0 0,-1 0 0 0 0,1 0 0 0 0,0 0 0 0 0,0 0 0 0 0,-1 0 0 0 0,1 0 0 0 0,0 0 0 0 0,0 0 0 0 0,0 0 0 0 0,0-1 0 0 0,1 1 0 0 0,-1 0 0 0 0,0-1 0 0 0,0 1 0 0 0,0-1 0 0 0,0 1 0 0 0,1-1 0 0 0,-1 1 0 0 0,1-1 0 0 0,7-3-47 0 0,0-1-1 0 0,-1 0 0 0 0,0 0 1 0 0,0-1-1 0 0,0 0 0 0 0,0-1 1 0 0,-1 0-1 0 0,0 0 1 0 0,0 0-1 0 0,0-1 0 0 0,-1 0 1 0 0,0 0-1 0 0,0-1 1 0 0,0-1 47 0 0,29-61-2828 0 0,-63 94 2913 0 0,26-20-12 0 0,-1 1 0 0 0,1 0 0 0 0,0 0 0 0 0,0 0 0 0 0,1 0 0 0 0,0 0 0 0 0,-1 0 0 0 0,1 0 0 0 0,1 0 0 0 0,-1 1-1 0 0,1-1 1 0 0,0 0 0 0 0,0 0 0 0 0,1 1 0 0 0,0-1 0 0 0,0 0 0 0 0,0 0 0 0 0,0 0 0 0 0,1 0 0 0 0,0 0 0 0 0,0 0 0 0 0,0 0 0 0 0,0 0 0 0 0,1-1 0 0 0,0 1 0 0 0,0-1 0 0 0,0 0 0 0 0,0 0 0 0 0,1 0 0 0 0,0 0 0 0 0,0-1 0 0 0,0 1 0 0 0,0-1 0 0 0,0 0 0 0 0,1 0 0 0 0,-1-1-1 0 0,1 1 1 0 0,0-1 0 0 0,0 0 0 0 0,0 0 0 0 0,0-1 0 0 0,0 1 0 0 0,0-1 0 0 0,0 0 0 0 0,0-1 0 0 0,1 1 0 0 0,0-1-73 0 0,45-5-2857 0 0,-35 1-4298 0 0</inkml:trace>
  <inkml:trace contextRef="#ctx0" brushRef="#br0" timeOffset="1342.639">2249 768 1751 0 0,'1'0'111'0'0,"-1"-1"-1"0"0,1 1 0 0 0,0 0 0 0 0,0 0 0 0 0,0 0 1 0 0,-1 0-1 0 0,1-1 0 0 0,0 1 0 0 0,0 0 0 0 0,-1-1 0 0 0,1 1 1 0 0,0-1-1 0 0,-1 1 0 0 0,1-1 0 0 0,0 1 0 0 0,-1-1 1 0 0,1 1-1 0 0,-1-1 0 0 0,1 0 0 0 0,-1 1 0 0 0,1-1 1 0 0,-1 0-1 0 0,1 1 0 0 0,-1-1 0 0 0,0 0 0 0 0,1 0 0 0 0,-1 1 1 0 0,0-1-1 0 0,0 0 0 0 0,1 0 0 0 0,-1 0 0 0 0,0 1 1 0 0,0-1-1 0 0,0 0 0 0 0,0 0 0 0 0,0 0-110 0 0,-1 1 856 0 0,-2 0-370 0 0,-2 3 6013 0 0,2 0-6053 0 0,-1 0 1 0 0,1-1-1 0 0,0 1 0 0 0,0 0 0 0 0,1 1 0 0 0,-1-1 1 0 0,0 0-1 0 0,1 1 0 0 0,0 0 0 0 0,0-1 0 0 0,0 1 0 0 0,0 0 1 0 0,1 0-1 0 0,-1 3-446 0 0,-1 3 253 0 0,1 0 0 0 0,0 0 0 0 0,1 0 0 0 0,0 1 0 0 0,0-1 1 0 0,1 1-1 0 0,1-1 0 0 0,-1 0 0 0 0,2 1 0 0 0,1 7-253 0 0,-2-14 16 0 0,0 0 1 0 0,0 0-1 0 0,1 0 0 0 0,-1 0 0 0 0,1 0 0 0 0,0 0 1 0 0,0-1-1 0 0,0 1 0 0 0,0-1 0 0 0,1 0 0 0 0,-1 1 1 0 0,1-1-1 0 0,0 0 0 0 0,0 0 0 0 0,0-1 1 0 0,0 1-1 0 0,1-1 0 0 0,-1 0 0 0 0,1 1 0 0 0,0-1 1 0 0,-1-1-1 0 0,1 1 0 0 0,0-1 0 0 0,0 1 0 0 0,0-1 1 0 0,0 0-1 0 0,0 0 0 0 0,2-1-16 0 0,-4 1-14 0 0,1-1 1 0 0,-1 0-1 0 0,0 1 0 0 0,1-1 1 0 0,-1-1-1 0 0,1 1 0 0 0,-1 0 1 0 0,0 0-1 0 0,1-1 0 0 0,-1 0 1 0 0,0 1-1 0 0,1-1 0 0 0,-1 0 0 0 0,0 0 1 0 0,0 0-1 0 0,0 0 0 0 0,0 0 1 0 0,0-1-1 0 0,0 1 0 0 0,0-1 1 0 0,0 1-1 0 0,0-1 0 0 0,-1 0 1 0 0,1 0-1 0 0,-1 1 0 0 0,1-2 14 0 0,-1-2-814 0 0,-3-1-248 0 0</inkml:trace>
  <inkml:trace contextRef="#ctx0" brushRef="#br0" timeOffset="1674.471">2170 885 1375 0 0,'6'-18'1577'0'0,"0"-1"-1"0"0,2 1 0 0 0,0 1 0 0 0,1-1 0 0 0,0 1 1 0 0,7-7-1577 0 0,-12 19 631 0 0,1-1 1 0 0,0 1 0 0 0,0 1 0 0 0,0-1 0 0 0,1 1 0 0 0,0 0-1 0 0,-1 0 1 0 0,1 0 0 0 0,1 1 0 0 0,-1 0 0 0 0,2-1-632 0 0,4 0 311 0 0,1 0 0 0 0,0 0 1 0 0,-1 1-1 0 0,1 1 1 0 0,0 0-1 0 0,1 1 0 0 0,-1 0 1 0 0,13 1-312 0 0,-24 0 9 0 0,1 0 1 0 0,-1 1-1 0 0,0-1 1 0 0,1 0-1 0 0,-1 1 1 0 0,1 0-1 0 0,-1 0 1 0 0,0-1-1 0 0,1 1 0 0 0,-1 1 1 0 0,0-1-1 0 0,0 0 1 0 0,0 0-1 0 0,0 1 1 0 0,0-1-1 0 0,0 1 1 0 0,0 0-1 0 0,-1 0 1 0 0,1-1-1 0 0,0 1 1 0 0,-1 0-1 0 0,0 0 0 0 0,1 1 1 0 0,-1-1-1 0 0,0 0 1 0 0,0 0-1 0 0,0 1 1 0 0,0-1-1 0 0,-1 0 1 0 0,1 1-1 0 0,-1-1 1 0 0,1 1-1 0 0,-1-1 1 0 0,0 1-1 0 0,0-1 0 0 0,0 0 1 0 0,0 1-1 0 0,0-1 1 0 0,-1 1-1 0 0,1-1 1 0 0,-1 1-1 0 0,0 0-9 0 0,-19 99 662 0 0,15-88-537 0 0,1-1 0 0 0,1 1 1 0 0,0 0-1 0 0,1 0 0 0 0,0 0 1 0 0,1 0-1 0 0,1 0 0 0 0,0 1 1 0 0,1-1-1 0 0,0 0 0 0 0,3 9-125 0 0,-4-22-5 0 0,0 0 1 0 0,0 0-1 0 0,0 0 0 0 0,0 0 0 0 0,1 0 1 0 0,-1 0-1 0 0,0 0 0 0 0,1 0 0 0 0,-1 0 0 0 0,0-1 1 0 0,1 1-1 0 0,-1 0 0 0 0,1 0 0 0 0,-1 0 1 0 0,1 0-1 0 0,0 0 0 0 0,-1-1 0 0 0,1 1 0 0 0,0 0 1 0 0,0-1-1 0 0,-1 1 0 0 0,1 0 0 0 0,0-1 1 0 0,0 1-1 0 0,0-1 0 0 0,0 1 0 0 0,0-1 0 0 0,0 0 1 0 0,0 1-1 0 0,0-1 0 0 0,0 0 0 0 0,0 0 1 0 0,0 1-1 0 0,0-1 0 0 0,0 0 0 0 0,0 0 1 0 0,0 0-1 0 0,0 0 0 0 0,0-1 0 0 0,0 1 0 0 0,0 0 1 0 0,0 0-1 0 0,0 0 0 0 0,0-1 0 0 0,0 1 1 0 0,0-1-1 0 0,0 1 0 0 0,-1-1 0 0 0,1 1 0 0 0,1-1 5 0 0,19-10-2075 0 0,-9 6-5283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0:0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34 270 1839 0 0,'-17'6'1019'0'0,"5"6"3474"0"0,7-8-2213 0 0,13-3 4166 0 0,25-24-5552 0 0,-1-1 0 0 0,-1-1 0 0 0,24-26-894 0 0,82-98 20 0 0,-126 129 300 0 0,-19 30-185 0 0,1 0 0 0 0,0 0 1 0 0,1 1-1 0 0,0 0 0 0 0,1 0 0 0 0,0 1 0 0 0,1-1 0 0 0,-3 13-135 0 0,5-17 43 0 0,14-48-87 0 0,-12 41-17 0 0,0-1-1 0 0,1 1 1 0 0,-1 0 0 0 0,0-1-1 0 0,0 1 1 0 0,0 0-1 0 0,1 0 1 0 0,-1-1 0 0 0,0 1-1 0 0,0 0 1 0 0,0-1 0 0 0,0 1-1 0 0,0-1 1 0 0,0 1-1 0 0,0 0 1 0 0,0-1 0 0 0,1 1-1 0 0,-1 0 1 0 0,0-1-1 0 0,-1 1 1 0 0,1 0 0 0 0,0-1-1 0 0,0 1 1 0 0,0 0-1 0 0,0-1 1 0 0,0 1 0 0 0,0 0-1 0 0,0-1 1 0 0,0 1-1 0 0,-1 0 1 0 0,1-1 0 0 0,0 1-1 0 0,0 0 1 0 0,0-1 0 0 0,-1 1-1 0 0,1 0 1 0 0,0 0-1 0 0,-1-1 1 0 0,1 1 0 0 0,0 0-1 0 0,0 0 1 0 0,-1 0-1 0 0,1-1 1 0 0,0 1 0 0 0,-1 0-1 0 0,1 0 1 0 0,0 0-1 0 0,-1 0 1 0 0,1 0 0 0 0,0 0-1 0 0,-1 0 1 0 0,1 0-1 0 0,0 0 1 0 0,-1-1 0 0 0,1 2-1 0 0,-1-1 1 0 0,1 0 0 0 0,0 0-1 0 0,-1 0 1 0 0,1 0-1 0 0,0 0 1 0 0,-1 0 0 0 0,1 0-1 0 0,0 0 1 0 0,-1 0-1 0 0,1 1 1 0 0,0-1 0 0 0,-1 0 61 0 0,1 0-135 0 0,0 0 58 0 0,0 0 11 0 0,0 0 2 0 0,0 5-56 0 0,1 13-234 0 0,-2-8-100 0 0</inkml:trace>
  <inkml:trace contextRef="#ctx0" brushRef="#br0" timeOffset="7557.798">37 319 2303 0 0,'-2'-4'431'0'0,"1"0"-1"0"0,0 0 1 0 0,-1 0-1 0 0,2 0 1 0 0,-1 0-1 0 0,0 0 1 0 0,1-1-1 0 0,-1 1 1 0 0,1 0-1 0 0,1 0 1 0 0,-1-1-1 0 0,0 1 1 0 0,1 0-1 0 0,0 0 1 0 0,0 0-1 0 0,0 0 1 0 0,1 0-1 0 0,1-3-430 0 0,1-3 415 0 0,1 1 0 0 0,0 0 0 0 0,1 0 0 0 0,0 1 0 0 0,0-1 0 0 0,1 1 0 0 0,0 1 0 0 0,0-1 0 0 0,1 1 0 0 0,0 0 0 0 0,3-1-415 0 0,16-8 842 0 0,1 2 0 0 0,1 0 1 0 0,0 2-1 0 0,1 1 1 0 0,20-4-843 0 0,-37 10 134 0 0,-9 3-55 0 0,0 0 0 0 0,1 0 0 0 0,0 0 0 0 0,0 1-1 0 0,-1-1 1 0 0,1 1 0 0 0,0 0 0 0 0,0 0 0 0 0,0 1-1 0 0,0 0 1 0 0,0 0 0 0 0,0 0 0 0 0,0 0 0 0 0,0 1 0 0 0,0-1-1 0 0,0 1 1 0 0,0 1 0 0 0,0-1 0 0 0,-1 1 0 0 0,1 0-1 0 0,0 0 1 0 0,-1 0 0 0 0,0 0 0 0 0,1 1 0 0 0,-1 0 0 0 0,0 0-1 0 0,0 0 1 0 0,-1 0 0 0 0,1 1 0 0 0,0-1 0 0 0,-1 1 0 0 0,0 0-1 0 0,0 0 1 0 0,0 2-79 0 0,0 2 20 0 0,0 0 0 0 0,0 0 0 0 0,-1 0 0 0 0,0 0 0 0 0,-1 1-1 0 0,0-1 1 0 0,0 1 0 0 0,-1-1 0 0 0,0 1 0 0 0,-1 0 0 0 0,0-1 0 0 0,0 0 0 0 0,0 1 0 0 0,-1-1-1 0 0,-3 8-19 0 0,-55 119 313 0 0,55-126-288 0 0,-174 335 79 0 0,175-337-91 0 0,0 1-1 0 0,0 1 1 0 0,1-1-1 0 0,0 0 1 0 0,0 1-1 0 0,1 0 1 0 0,0-1-1 0 0,1 1 1 0 0,0 0-1 0 0,0 0 0 0 0,1 1-12 0 0,0-9 11 0 0,0 1 0 0 0,0-1-1 0 0,1 0 1 0 0,-1 0-1 0 0,1 0 1 0 0,-1 0-1 0 0,1 0 1 0 0,0 0-1 0 0,-1 0 1 0 0,1 0-1 0 0,0 0 1 0 0,0 0-1 0 0,-1 0 1 0 0,1-1-1 0 0,0 1 1 0 0,0 0-1 0 0,0 0 1 0 0,0-1-1 0 0,0 1 1 0 0,0-1-1 0 0,0 1 1 0 0,0-1 0 0 0,0 1-1 0 0,1-1 1 0 0,-1 0-1 0 0,0 1 1 0 0,0-1-1 0 0,0 0 1 0 0,0 0-1 0 0,1 0 1 0 0,-1 0-1 0 0,0 0 1 0 0,0 0-1 0 0,0 0 1 0 0,1 0-1 0 0,-1-1-10 0 0,46-9 130 0 0,-45 9-128 0 0,17-5 28 0 0,1 1 0 0 0,0 1 1 0 0,0 0-1 0 0,0 2 0 0 0,0 0 0 0 0,0 1 0 0 0,0 1 0 0 0,1 1 0 0 0,16 3-30 0 0,49 28-2371 0 0,-66-18-5169 0 0</inkml:trace>
  <inkml:trace contextRef="#ctx0" brushRef="#br0" timeOffset="7794.12">840 1014 13823 0 0,'0'-10'1224'0'0,"0"3"-976"0"0,1 3-248 0 0,0 3 0 0 0,1-1 1160 0 0,-1 0 184 0 0,2-4 40 0 0,1-4 8 0 0,2-1-680 0 0,-1 0-136 0 0,2 3-24 0 0,0 4-8 0 0,3 4-544 0 0,1 3-120 0 0,1 3-16 0 0,5 7-8960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9:03.3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056.46582"/>
      <inkml:brushProperty name="anchorY" value="-10506.4248"/>
      <inkml:brushProperty name="scaleFactor" value="0.5"/>
    </inkml:brush>
  </inkml:definitions>
  <inkml:trace contextRef="#ctx0" brushRef="#br0">1198 324 919 0 0,'0'0'0'0'0,"-2"-3"80"0"0,0-2 178 0 0,-1 0-14 0 0,-1-1 24 0 0,-1-2 2 0 0,-1-2 58 0 0,-3-1-16 0 0,-1-3 18 0 0,-6-4 454 0 0,-5-2-18 0 0,-5-1 174 0 0,-5-1 182 0 0,-6 2 26 0 0,-7 1 76 0 0,-7 2 74 0 0,-7 2 98 0 0,-3 5-216 0 0,-1 4-208 0 0,1 5-125 0 0,6 3-596 0 0,8 4 138 0 0,6 3-84 0 0,7 1-57 0 0,-2 6 278 0 0,-3 5-149 0 0,-4 8-46 0 0,3 4-177 0 0,2 1-4 0 0,3 9 96 0 0,0 8-168 0 0,3 9 6 0 0,2 4-15 0 0,4 7 15 0 0,2 8 161 0 0,5-2-119 0 0,3-4 44 0 0,3-4-10 0 0,2-4-28 0 0,0 9 167 0 0,-2 8-50 0 0,1 11 23 0 0,1 9 0 0 0,1 8 0 0 0,2 3 10 0 0,2-3 6 0 0,3 0-20 0 0,4 3-12 0 0,5 4 12 0 0,2-10-155 0 0,2-13 44 0 0,6 0 91 0 0,8 3-116 0 0,9 3-53 0 0,10 3 33 0 0,9-1-19 0 0,7-4-34 0 0,5-8 10 0 0,4-10-80 0 0,3-9 97 0 0,3-11-24 0 0,1-9-75 0 0,1-12 109 0 0,0-12-36 0 0,-3-14-72 0 0,-4-11 108 0 0,-5-11-36 0 0,-6-10-72 0 0,-8-4 99 0 0,-9-2-109 0 0,-3-4 33 0 0,-1-3-11 0 0,3-6 75 0 0,4-6-97 0 0,6-6 33 0 0,2-8-11 0 0,-3 2 0 0 0,-5 2 0 0 0,-3-5 0 0 0,-7 4 0 0 0,-5 3-84 0 0,-3-1 15 0 0,-2-5-1 0 0,0-10 6 0 0,-3 2 74 0 0,-3 3-114 0 0,-4-5 18 0 0,-4-8-63 0 0,-5-7-90 0 0,-5-6-62 0 0,-6-6-140 0 0,-3 5 282 0 0,-1 8 47 0 0,-2-4-69 0 0,-2 0 132 0 0,-1-3 47 0 0,-4-2-10 0 0,-2 1 199 0 0,-2 8-166 0 0,0 9-15 0 0,-4 2 88 0 0,-4 2-24 0 0,1 8-85 0 0,-1 7 112 0 0,-5-3-121 0 0,-4-1 120 0 0,-4-6-45 0 0,3 4-60 0 0,4 4 19 0 0,2-3-10 0 0,0-3 0 0 0,5 6 0 0 0,2 6 0 0 0,4 7 0 0 0,3 7 0 0 0,-2 1-84 0 0,-4 1 34 0 0,-4 1 59 0 0,-5 3-94 0 0,-3 3 22 0 0,-1 5-17 0 0,-2 4 20 0 0,-1 8 68 0 0,0 9-103 0 0,-2 12 119 0 0,-2 13-110 0 0,-4 16 23 0 0,2 7 76 0 0,4 5-25 0 0,4 3 12 0 0,4 2 0 0 0,-1 13 0 0 0,-2 10 0 0 0,3-1 0 0 0,5-4 0 0 0,1 6-84 0 0,5-3 108 0 0,4-3-36 0 0,1 8 199 0 0,2 8 105 0 0,2-2-75 0 0,2-4 49 0 0,3 10 193 0 0,3-3-373 0 0,3-5 119 0 0,3 3 58 0 0,3 8-170 0 0,3 17-20 0 0,3 14-73 0 0,1-4 86 0 0,2-12-108 0 0,1-15 33 0 0,2-13-11 0 0,6-2 0 0 0,10 2 0 0 0,7-7-7233 0 0,5-7 676 0 0,-4-17-3155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19:05.06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530.46777"/>
      <inkml:brushProperty name="anchorY" value="-12217.2373"/>
      <inkml:brushProperty name="scaleFactor" value="0.5"/>
    </inkml:brush>
  </inkml:definitions>
  <inkml:trace contextRef="#ctx0" brushRef="#br0">1010 474 455 0 0,'0'0'0'0'0,"0"-2"0"0"0,0-2 0 0 0,0-1 0 0 0,-1 0 523 0 0,0-1 513 0 0,0-2 417 0 0,-2-2-542 0 0,-1 0 242 0 0,-2-6 1043 0 0,-1-1-1613 0 0,0 1 530 0 0,-1-3 478 0 0,-3-1-806 0 0,-2 0 47 0 0,-6-3-304 0 0,-5 1 104 0 0,-2 2-345 0 0,-1 3 90 0 0,1 5-41 0 0,1 3 10 0 0,-3 4 398 0 0,-3 5-310 0 0,0 3-324 0 0,1 3 87 0 0,-5 8 164 0 0,-5 9 38 0 0,-5 11 21 0 0,-2 11 47 0 0,-2 10-55 0 0,2 8-38 0 0,2 7-64 0 0,4 6-62 0 0,2 2 160 0 0,5-6-156 0 0,6-6 60 0 0,2 2 206 0 0,0 4-230 0 0,1 9 34 0 0,1 6-68 0 0,3-5-139 0 0,2-6-13 0 0,3-6-26 0 0,2-7-1 0 0,-1 7 81 0 0,1 7-24 0 0,1 7 21 0 0,2 8 7 0 0,5 5-94 0 0,6 2 8 0 0,7 1-7 0 0,6-1-78 0 0,6-1 97 0 0,5-4-108 0 0,-1-13 108 0 0,-1-11-108 0 0,2-5 33 0 0,-3-11-11 0 0,0-8 0 0 0,1-1 0 0 0,3 0 0 0 0,3-1 75 0 0,0-4-97 0 0,-2-5 33 0 0,2-4-11 0 0,4-3 0 0 0,4-5 0 0 0,4-5 0 0 0,0-7 0 0 0,-4-4 0 0 0,-3-5 0 0 0,-4-3 0 0 0,5-5 0 0 0,7-6 0 0 0,2-3 0 0 0,0-2 0 0 0,7-8 0 0 0,-1-3 0 0 0,-3-1 0 0 0,-2-2 0 0 0,-4 0 0 0 0,-3-1 0 0 0,-4 2 0 0 0,-3 0 0 0 0,-1-1 0 0 0,7-9 0 0 0,5-11 0 0 0,8-10 0 0 0,5-13 0 0 0,2-8 0 0 0,0-4 0 0 0,-5 6 0 0 0,-8 7 0 0 0,-7 9 0 0 0,-6 7 0 0 0,-5 5 0 0 0,-3 3 0 0 0,0-7 0 0 0,-3 1 0 0 0,-2 3 0 0 0,-2 3 0 0 0,-3 1 0 0 0,1-8 0 0 0,-2-1 0 0 0,-1 0 0 0 0,0-7 0 0 0,0-9 0 0 0,-3-7 0 0 0,-2-5 0 0 0,-5-2-84 0 0,-5 0 33 0 0,-6-1 61 0 0,-7 1-21 0 0,-5-1-64 0 0,-2 9 97 0 0,-1 10-33 0 0,-4 5 11 0 0,-5 4 0 0 0,-9 0 75 0 0,-8 2-13 0 0,-10 1 18 0 0,-7 2 83 0 0,-4 3-32 0 0,-3 5 5 0 0,2 7-8 0 0,6 7-74 0 0,10 9-54 0 0,9 13-829 0 0,14 10 640 0 0,12 11-10532 0 0,9 2-2254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1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9671 0 0,'-8'-13'1384'0'0,"29"2"128"0"0,-15 9-1387 0 0,0 0-1 0 0,1 0 1 0 0,-1 1-1 0 0,0 0 1 0 0,1 0-1 0 0,-1 1 0 0 0,1 0 1 0 0,-1 0-1 0 0,1 0 1 0 0,-1 1-1 0 0,0 0 1 0 0,1 0-1 0 0,-1 1 1 0 0,0-1-1 0 0,0 1 0 0 0,0 1 1 0 0,0-1-1 0 0,0 1 1 0 0,0 0-1 0 0,-1 0 1 0 0,1 1-1 0 0,-1 0 0 0 0,0 0 1 0 0,0 0-1 0 0,-1 0 1 0 0,1 1-1 0 0,-1 0 1 0 0,0 0-1 0 0,0 0 1 0 0,0 0-1 0 0,-1 1 0 0 0,0 0 1 0 0,0-1-1 0 0,0 1 1 0 0,-1 0-1 0 0,1 2-124 0 0,0 18 21 0 0,0 1 0 0 0,-2 0-1 0 0,-1-1 1 0 0,-1 1-1 0 0,-2-1 1 0 0,0 1 0 0 0,-2-1-1 0 0,0 0 1 0 0,-2 0 0 0 0,-1-1-1 0 0,-1 0 1 0 0,-2 1-21 0 0,7-12 50 0 0,-68 209 2196 0 0,69-202-2122 0 0,3-29-2478 0 0,0 7 2235 0 0,0 0 25 0 0,1 0 0 0 0,-1 0 0 0 0,0 0-1 0 0,0 0 1 0 0,1 0 0 0 0,-1 0 0 0 0,0 0 0 0 0,0 0 0 0 0,0 0 0 0 0,0 0 0 0 0,0-1 0 0 0,0 1-1 0 0,0 0 1 0 0,-1 0 0 0 0,1 0 0 0 0,0 0 0 0 0,-1 1 0 0 0,1-1 0 0 0,0 0 0 0 0,-1 0 0 0 0,1 0-1 0 0,-1 0 1 0 0,1 0 0 0 0,-1 0 0 0 0,0 0 0 0 0,1 1 0 0 0,-1-1 0 0 0,0 0 0 0 0,0 1-1 0 0,1-1 1 0 0,-1 0 0 0 0,0 1 0 0 0,0-1 0 0 0,0 1 0 0 0,0-1 0 0 0,0 1 0 0 0,0 0 0 0 0,0-1-1 0 0,0 1 1 0 0,0 0 0 0 0,0 0 0 0 0,0-1 0 0 0,0 1 0 0 0,0 0 0 0 0,0 0 0 0 0,0 0 0 0 0,0 0-1 0 0,0 0 1 0 0,0 1 0 0 0,0-1 0 0 0,0 0 0 0 0,0 0 0 0 0,0 1 0 0 0,0-1 0 0 0,0 0 0 0 0,0 1-1 0 0,1-1 1 0 0,-2 1 94 0 0,-27 19 1088 0 0,51-15 1383 0 0,45-2-1825 0 0,-1-3-1 0 0,1-3 1 0 0,34-6-646 0 0,-89 7 36 0 0,0 1 0 0 0,0-2 1 0 0,0 1-1 0 0,-1-2 0 0 0,1 1 0 0 0,0-2 0 0 0,-1 0 0 0 0,0 0 0 0 0,0-1 0 0 0,-1 0 1 0 0,0 0-1 0 0,0-2 0 0 0,0 1 0 0 0,-1-1 0 0 0,0 0 0 0 0,0-1 0 0 0,-1 0 0 0 0,-1-1 1 0 0,1 1-1 0 0,-1-2 0 0 0,-1 1 0 0 0,5-11-36 0 0,-10 17 66 0 0,0-1-1 0 0,0 1 1 0 0,-1-1 0 0 0,0 1 0 0 0,0-1-1 0 0,0 1 1 0 0,0-1 0 0 0,-1 1 0 0 0,0 0-1 0 0,0-1 1 0 0,0 1 0 0 0,0 0 0 0 0,-1-1-1 0 0,1 1 1 0 0,-1 0 0 0 0,0 0-1 0 0,-1 0 1 0 0,1 1 0 0 0,-1-1 0 0 0,1 0-1 0 0,-1 1 1 0 0,0 0 0 0 0,0 0 0 0 0,-1 0-1 0 0,1 0 1 0 0,-1 0 0 0 0,1 0 0 0 0,-1 1-1 0 0,0 0 1 0 0,0 0 0 0 0,0 0 0 0 0,0 0-1 0 0,0 1 1 0 0,-1-1 0 0 0,1 1 0 0 0,0 0-1 0 0,-1 0 1 0 0,1 1 0 0 0,-1 0 0 0 0,1-1-1 0 0,-1 1 1 0 0,1 1 0 0 0,-1-1-1 0 0,1 1 1 0 0,0-1 0 0 0,-1 1 0 0 0,1 0-1 0 0,0 1 1 0 0,-3 0-66 0 0,-1 2 97 0 0,1-1 0 0 0,-1 1 0 0 0,1 0 0 0 0,0 1 0 0 0,0 0 0 0 0,0 0 1 0 0,1 0-1 0 0,0 1 0 0 0,0 0 0 0 0,0 0 0 0 0,1 0 0 0 0,0 1 0 0 0,0 0 0 0 0,0 0 0 0 0,1 0 0 0 0,0 1 0 0 0,0 2-97 0 0,1-5 21 0 0,1 0 0 0 0,1 0 1 0 0,-1 0-1 0 0,1 0 0 0 0,0 1 0 0 0,0-1 0 0 0,0 0 0 0 0,1 1 1 0 0,-1-1-1 0 0,1 1 0 0 0,1-1 0 0 0,-1 0 0 0 0,1 1 0 0 0,0-1 1 0 0,0 0-1 0 0,1 0 0 0 0,-1 1 0 0 0,1-1 0 0 0,0 0 0 0 0,1 0 0 0 0,-1-1 1 0 0,1 1-1 0 0,0 0 0 0 0,0-1 0 0 0,0 0 0 0 0,1 0 0 0 0,0 1-21 0 0,6 4-76 0 0,1-1-1 0 0,-1 0 0 0 0,2-1 0 0 0,-1 0 0 0 0,1-1 0 0 0,0 0 1 0 0,0-1-1 0 0,0 0 0 0 0,1-1 0 0 0,0 0 0 0 0,0-1 1 0 0,0 0-1 0 0,0-1 0 0 0,0-1 0 0 0,0 0 0 0 0,12-1 77 0 0,4-3-968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5239 0 0,'27'-51'519'0'0,"-25"51"-284"0"0,-1 0 1 0 0,0-1-1 0 0,1 1 0 0 0,-1 0 1 0 0,0 0-1 0 0,1 0 0 0 0,-1 0 1 0 0,0 0-1 0 0,1 0 0 0 0,-1 0 1 0 0,0 1-1 0 0,1-1 0 0 0,-1 0 1 0 0,0 1-1 0 0,0-1 0 0 0,1 1 1 0 0,-1 0-1 0 0,0-1 0 0 0,0 1 1 0 0,0 0-1 0 0,0-1 0 0 0,0 1 1 0 0,0 0-1 0 0,0 0 0 0 0,0 0 1 0 0,0 0-1 0 0,0 0 0 0 0,0 0 1 0 0,-1 0-1 0 0,1 1 0 0 0,0-1 1 0 0,-1 0-1 0 0,1 0 0 0 0,-1 0 1 0 0,1 1-1 0 0,-1 0-235 0 0,9 20 808 0 0,-2 0 0 0 0,0 1 1 0 0,-1 0-1 0 0,-2 0 0 0 0,0 0 0 0 0,-2 0 1 0 0,0 1-1 0 0,-2 18-808 0 0,2 2 649 0 0,17 292 1629 0 0,-18-320-2210 0 0,0-1-1 0 0,-2 1 1 0 0,1-1-1 0 0,-2 1 1 0 0,0-1-1 0 0,-1 0 1 0 0,-1 0-1 0 0,-3 11-67 0 0,6-26-3 0 0,0 1 1 0 0,0-1-1 0 0,1 1 1 0 0,-1-1-1 0 0,0 0 0 0 0,0 0 1 0 0,1 1-1 0 0,-1-1 0 0 0,0 0 1 0 0,0 0-1 0 0,1 0 0 0 0,-1 0 1 0 0,0 0-1 0 0,0 0 0 0 0,0 0 1 0 0,1 0-1 0 0,-1 0 0 0 0,0 0 1 0 0,0-1-1 0 0,0 1 1 0 0,1 0-1 0 0,-1 0 0 0 0,0-1 1 0 0,0 1-1 0 0,1 0 0 0 0,-1-1 1 0 0,0 1-1 0 0,1-1 0 0 0,-1 1 1 0 0,1-1-1 0 0,-1 1 0 0 0,0-1 1 0 0,1 0-1 0 0,-1 1 1 0 0,1-1-1 0 0,0 0 0 0 0,-1 1 1 0 0,1-1-1 0 0,-1 0 0 0 0,1 1 1 0 0,0-1-1 0 0,0 0 0 0 0,-1 0 1 0 0,1 1-1 0 0,0-1 0 0 0,0 0 1 0 0,0 0-1 0 0,0 0 0 0 0,0 1 1 0 0,0-1-1 0 0,0 0 3 0 0,-5-6-165 0 0,4 5 140 0 0,1 1-33 0 0,-1-1 0 0 0,0 0 0 0 0,1 1-1 0 0,-1-1 1 0 0,0 1 0 0 0,0 0 0 0 0,0-1 0 0 0,0 1-1 0 0,0 0 1 0 0,0-1 0 0 0,-1 1 0 0 0,1 0 0 0 0,0 0-1 0 0,-1 0 1 0 0,1 0 0 0 0,-1 0 0 0 0,1 0 0 0 0,-1 1-1 0 0,1-1 1 0 0,-1 0 0 0 0,0 1 0 0 0,1-1 0 0 0,-1 1-1 0 0,0 0 1 0 0,1-1 0 0 0,-1 1 0 0 0,0 0 0 0 0,1 0-1 0 0,-1 0 1 0 0,0 0 0 0 0,1 0 0 0 0,-1 1 0 0 0,0-1 0 0 0,1 0-1 0 0,-1 1 1 0 0,0-1 0 0 0,1 1 0 0 0,-1 0 0 0 0,0 0 57 0 0,24 6 1847 0 0,70-24-1652 0 0,-55 2-1947 0 0,-17 5-6079 0 0</inkml:trace>
  <inkml:trace contextRef="#ctx0" brushRef="#br0" timeOffset="237.91">319 160 14743 0 0,'-10'4'1312'0'0,"6"-2"-1056"0"0,3 4-256 0 0,2 1 0 0 0,3 0 1280 0 0,-1-6 192 0 0,4 2 48 0 0,6 5 8 0 0,7 5-1024 0 0,13 1-208 0 0,12 1-40 0 0,7-6-9504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1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7367 0 0,'3'46'2141'0'0,"2"1"-1"0"0,2-1 0 0 0,2-1 0 0 0,10 27-2140 0 0,-7-23 1726 0 0,13 36 1641 0 0,-14-116-1709 0 0,51-330-1130 0 0,-61 352-533 0 0,0 0-18 0 0,0 1-1 0 0,0 0 0 0 0,0-1 1 0 0,1 1-1 0 0,1 0 1 0 0,-1 0-1 0 0,1 0 0 0 0,0 0 1 0 0,1 1-1 0 0,0-1 0 0 0,0 1 1 0 0,1 0-1 0 0,3-4 24 0 0,-6 10-107 0 0,1 1 0 0 0,-1 0 0 0 0,0 0 0 0 0,1 0 0 0 0,-1 0 0 0 0,0 0-1 0 0,1 0 1 0 0,-1 1 0 0 0,0-1 0 0 0,1 1 0 0 0,-1 0 0 0 0,0-1 0 0 0,0 1 0 0 0,0 0 0 0 0,0 0 0 0 0,0 1-1 0 0,0-1 1 0 0,0 0 0 0 0,0 1 0 0 0,0-1 0 0 0,0 1 0 0 0,-1-1 0 0 0,1 1 0 0 0,-1 0 0 0 0,1 0-1 0 0,-1 0 1 0 0,0 0 0 0 0,1 0 0 0 0,-1 0 0 0 0,0 0 0 0 0,-1 0 0 0 0,1 0 0 0 0,0 1 0 0 0,0-1 107 0 0,1 3-879 0 0,8 8-5857 0 0</inkml:trace>
  <inkml:trace contextRef="#ctx0" brushRef="#br0" timeOffset="346.873">410 391 1839 0 0,'-12'9'144'0'0,"23"19"7646"0"0,-5-20-7626 0 0,0-1 1 0 0,0 0 0 0 0,1-1-1 0 0,0 0 1 0 0,0 0 0 0 0,0 0-1 0 0,1-1 1 0 0,0 0 0 0 0,0 0-1 0 0,0-1 1 0 0,1 0 0 0 0,-1-1-1 0 0,1 0 1 0 0,0 0 0 0 0,0 0-1 0 0,0-2 1 0 0,0 1 0 0 0,1-1-1 0 0,3 0-164 0 0,7-1-39 0 0,0 0-1 0 0,0-2 1 0 0,0 0 0 0 0,0-1-1 0 0,-1-1 1 0 0,1-1-1 0 0,-1-1 1 0 0,11-5 39 0 0,-30 10-11 0 0,1 1-1 0 0,-1 0 1 0 0,1-1-1 0 0,0 1 1 0 0,-1 0-1 0 0,1-1 1 0 0,0 1-1 0 0,-1 0 1 0 0,1 0-1 0 0,0-1 1 0 0,-1 1 0 0 0,1 0-1 0 0,0 0 1 0 0,-1 0-1 0 0,1 0 1 0 0,0 0-1 0 0,0 0 1 0 0,-1 0-1 0 0,1 0 1 0 0,0 0-1 0 0,-1 0 1 0 0,1 1 0 0 0,0-1-1 0 0,-1 0 1 0 0,1 0-1 0 0,0 1 1 0 0,-1-1-1 0 0,1 0 1 0 0,0 1-1 0 0,-1-1 1 0 0,1 1-1 0 0,-1-1 1 0 0,1 0 0 0 0,-1 1-1 0 0,1-1 1 0 0,-1 1-1 0 0,1 0 1 0 0,-1-1-1 0 0,0 1 1 0 0,1-1-1 0 0,-1 1 1 0 0,0 0 0 0 0,1-1-1 0 0,-1 1 1 0 0,0 0-1 0 0,0-1 1 0 0,0 1-1 0 0,1 0 1 0 0,-1-1-1 0 0,0 1 1 0 0,0 0-1 0 0,0 0 1 0 0,0-1 0 0 0,0 1-1 0 0,0 0 1 0 0,-1-1-1 0 0,1 2 12 0 0,-11 46 878 0 0,8-41-522 0 0,-95 300 7276 0 0,-3-8-5357 0 0,81-259-2078 0 0,19-55-1086 0 0,4 1-984 0 0,2-4-5549 0 0</inkml:trace>
  <inkml:trace contextRef="#ctx0" brushRef="#br0" timeOffset="583.093">633 352 15719 0 0,'0'-2'62'0'0,"0"0"0"0"0,1 1 1 0 0,-1-1-1 0 0,0 0 0 0 0,1 1 0 0 0,0-1 0 0 0,-1 1 0 0 0,1-1 0 0 0,0 1 0 0 0,0-1 0 0 0,0 1 1 0 0,0-1-1 0 0,0 1 0 0 0,0 0 0 0 0,0 0 0 0 0,0-1 0 0 0,0 1 0 0 0,1 0 0 0 0,-1 0 0 0 0,0 0 1 0 0,1 0-1 0 0,-1 0 0 0 0,1 1 0 0 0,-1-1 0 0 0,1 0 0 0 0,-1 1 0 0 0,1-1 0 0 0,0 1 0 0 0,-1 0 0 0 0,2-1-61 0 0,3-1-51 0 0,8-4 340 0 0,175-53 1989 0 0,-173 57-2793 0 0,1-1 0 0 0,-1 2 0 0 0,1 0 0 0 0,-1 1 0 0 0,0 1-1 0 0,1 1 1 0 0,-1 0 514 0 0,11 3-1248 0 0</inkml:trace>
  <inkml:trace contextRef="#ctx0" brushRef="#br0" timeOffset="789.929">1419 460 9215 0 0,'0'-3'101'0'0,"0"1"-12"0"0,0 0 1 0 0,0-1-1 0 0,0 1 1 0 0,0 0-1 0 0,0 0 1 0 0,-1 0-1 0 0,1 0 1 0 0,-1 0-1 0 0,1 0 1 0 0,-1 0-1 0 0,0 0 1 0 0,1 0-1 0 0,-1 0 1 0 0,0 0-1 0 0,-1 0 1 0 0,1 0-1 0 0,0 1 1 0 0,0-1-1 0 0,-1 0 1 0 0,1 1-1 0 0,-1-1 1 0 0,1 1-1 0 0,-1 0 1 0 0,0-1-1 0 0,1 1 1 0 0,-1 0-1 0 0,0 0 1 0 0,0 0-1 0 0,-2 0-89 0 0,-1-1 193 0 0,-1 0 0 0 0,0 1 0 0 0,0 0-1 0 0,0 1 1 0 0,0-1 0 0 0,0 1 0 0 0,0 0-1 0 0,1 0 1 0 0,-1 1 0 0 0,0 0 0 0 0,0 0-1 0 0,0 0 1 0 0,0 1 0 0 0,1 0 0 0 0,-1 0-1 0 0,1 0 1 0 0,-1 1 0 0 0,1 0 0 0 0,0 0-1 0 0,0 0 1 0 0,0 0 0 0 0,0 1 0 0 0,0 1-193 0 0,-5 3 244 0 0,1 0 1 0 0,1 1 0 0 0,-1 0-1 0 0,1 0 1 0 0,1 1 0 0 0,0 0-1 0 0,0 0 1 0 0,1 1 0 0 0,0 0-1 0 0,-4 11-244 0 0,8-17 40 0 0,0 0 0 0 0,1 0 1 0 0,-1 0-1 0 0,1 0 0 0 0,0 1 0 0 0,1-1 0 0 0,-1 0 0 0 0,1 1 0 0 0,0-1 0 0 0,0 1 1 0 0,1-1-1 0 0,0 0 0 0 0,0 1 0 0 0,0-1 0 0 0,0 0 0 0 0,1 0 0 0 0,0 0 0 0 0,0 0 1 0 0,0 0-1 0 0,0 0 0 0 0,1-1 0 0 0,0 1 0 0 0,0-1 0 0 0,0 1 0 0 0,1-1 0 0 0,0 0 1 0 0,-1-1-1 0 0,1 1 0 0 0,1 0 0 0 0,-1-1 0 0 0,0 0 0 0 0,1 0 0 0 0,-1-1 0 0 0,1 1 1 0 0,0-1-1 0 0,0 0 0 0 0,0 0 0 0 0,0 0 0 0 0,1-1 0 0 0,-1 0 0 0 0,0 0 1 0 0,4 0-41 0 0,1-1-257 0 0,1 0 1 0 0,-1-1-1 0 0,0 0 1 0 0,1-1-1 0 0,-1 0 1 0 0,0 0-1 0 0,0-1 1 0 0,0-1 0 0 0,0 1-1 0 0,-1-2 1 0 0,1 1-1 0 0,-1-1 1 0 0,0-1-1 0 0,-1 0 1 0 0,7-5 256 0 0,11-11-6079 0 0</inkml:trace>
  <inkml:trace contextRef="#ctx0" brushRef="#br0" timeOffset="1090.23">1536 0 13359 0 0,'-1'3'93'0'0,"-1"-1"1"0"0,1 1-1 0 0,0-1 0 0 0,0 1 0 0 0,0 0 0 0 0,0-1 0 0 0,0 1 0 0 0,0 0 0 0 0,1 0 0 0 0,-1-1 0 0 0,1 1 1 0 0,0 0-1 0 0,0 0 0 0 0,0 0 0 0 0,0 0 0 0 0,0 0 0 0 0,1-1 0 0 0,-1 1 0 0 0,1 0 0 0 0,0 1-93 0 0,1 11 596 0 0,1 54 424 0 0,0 3-51 0 0,3-1-1 0 0,2 1 1 0 0,7 14-969 0 0,-13-79 160 0 0,-1 1 0 0 0,1 0 0 0 0,0 0 0 0 0,1-1 0 0 0,0 0 0 0 0,0 1 0 0 0,0-1 0 0 0,1 0 0 0 0,0 0 0 0 0,1-1 0 0 0,-1 1 0 0 0,6 4-160 0 0,-8-10 9 0 0,1 0-1 0 0,-1-1 0 0 0,0 0 1 0 0,1 1-1 0 0,-1-1 1 0 0,0 0-1 0 0,1 0 0 0 0,-1 0 1 0 0,0-1-1 0 0,0 1 0 0 0,1 0 1 0 0,-1-1-1 0 0,0 1 1 0 0,0-1-1 0 0,1 0 0 0 0,-1 0 1 0 0,0 0-1 0 0,0 0 1 0 0,0 0-1 0 0,0 0 0 0 0,0-1 1 0 0,0 1-1 0 0,-1-1 0 0 0,1 1 1 0 0,0-1-9 0 0,12-7-81 0 0,-9 6 30 0 0,-4 2 8 0 0,1-1 0 0 0,0 1 0 0 0,0-1 0 0 0,0 1 0 0 0,-1 0 0 0 0,1 0 0 0 0,0-1 0 0 0,1 1 0 0 0,-1 1 1 0 0,0-1-1 0 0,0 0 0 0 0,0 0 0 0 0,0 1 0 0 0,1-1 0 0 0,-1 1 0 0 0,0 0 0 0 0,1 0 0 0 0,-1 0 1 0 0,0 0-1 0 0,0 0 0 0 0,1 0 0 0 0,-1 1 0 0 0,0-1 0 0 0,0 1 0 0 0,1-1 0 0 0,-1 1 0 0 0,0 0 0 0 0,0 0 1 0 0,0 0-1 0 0,0 0 0 0 0,0 0 0 0 0,0 1 0 0 0,0-1 0 0 0,-1 0 0 0 0,3 3 43 0 0,-1 3 44 0 0,-1 0 0 0 0,1 1-1 0 0,-1-1 1 0 0,-1 1 0 0 0,1 0-1 0 0,-1 0 1 0 0,-1-1 0 0 0,1 1-1 0 0,-2 0 1 0 0,1 0 0 0 0,-1 0-1 0 0,0 0 1 0 0,-1 4-44 0 0,0-4 166 0 0,1 0-1 0 0,0 0 1 0 0,0 0-1 0 0,1 0 1 0 0,0 0-1 0 0,1 0 1 0 0,0 0-1 0 0,0 0 1 0 0,0-1 0 0 0,1 1-1 0 0,0 0 1 0 0,1-1-1 0 0,0 2-165 0 0,-3-8-36 0 0,1 0-1 0 0,-1 0 0 0 0,1 0 1 0 0,-1 0-1 0 0,1 0 1 0 0,0 0-1 0 0,-1 0 0 0 0,1 0 1 0 0,0 0-1 0 0,0 0 0 0 0,0-1 1 0 0,-1 1-1 0 0,1 0 1 0 0,0-1-1 0 0,0 1 0 0 0,0 0 1 0 0,0-1-1 0 0,0 1 1 0 0,0-1-1 0 0,0 1 0 0 0,0-1 1 0 0,0 0-1 0 0,1 0 1 0 0,-1 1-1 0 0,0-1 0 0 0,0 0 1 0 0,0 0-1 0 0,0 0 1 0 0,0 0-1 0 0,1 0 0 0 0,-1 0 1 0 0,0 0-1 0 0,0-1 1 0 0,0 1-1 0 0,0 0 0 0 0,0-1 1 0 0,0 1-1 0 0,0-1 1 0 0,0 1-1 0 0,0-1 0 0 0,0 1 1 0 0,0-1-1 0 0,0 0 0 0 0,0 1 38 0 0,10-9-7647 0 0</inkml:trace>
  <inkml:trace contextRef="#ctx0" brushRef="#br0" timeOffset="1721.772">1970 111 6911 0 0,'36'-1'6370'0'0,"-17"1"-5958"0"0,-1 1 0 0 0,1 1 0 0 0,-1 1 1 0 0,0 1-1 0 0,0 0 0 0 0,0 2 0 0 0,0 0 1 0 0,-1 0-1 0 0,0 2 0 0 0,-1 0 0 0 0,1 1 1 0 0,-2 1-1 0 0,1 0 0 0 0,-1 1 0 0 0,-1 1 1 0 0,9 8-413 0 0,-20-15-11 0 0,1 1 0 0 0,-1-1 0 0 0,-1 0 1 0 0,1 1-1 0 0,-1-1 0 0 0,0 1 0 0 0,0 0 1 0 0,-1-1-1 0 0,1 1 0 0 0,-1 0 0 0 0,0 0 1 0 0,-1 0-1 0 0,0 0 0 0 0,0 0 0 0 0,0 0 1 0 0,-1 0-1 0 0,0 0 0 0 0,0 0 0 0 0,0 0 1 0 0,-1 0 10 0 0,-47 115-507 0 0,42-107 470 0 0,-103 167 3246 0 0,109-177-2849 0 0,15-13-335 0 0,-8 8-89 0 0,-1 1 0 0 0,1-1-1 0 0,0 1 1 0 0,0 1 0 0 0,-1-1-1 0 0,1 1 1 0 0,0 0-1 0 0,-1 0 1 0 0,1 1 0 0 0,-1-1-1 0 0,0 1 1 0 0,1 1 0 0 0,-1-1-1 0 0,0 1 1 0 0,0 0-1 0 0,1 1 65 0 0,44 16-475 0 0,-32-19-43 0 0,0-1 0 0 0,0 0 0 0 0,0-2-1 0 0,0 0 1 0 0,-1-1 0 0 0,1-1 0 0 0,-1-1 0 0 0,0 0 0 0 0,0-1-1 0 0,0-1 1 0 0,-1-1 0 0 0,0 0 0 0 0,0-1 0 0 0,5-5 518 0 0,78-52-3115 0 0,-115 72 6255 0 0,8-1-2330 0 0,0 0 1 0 0,1 1 0 0 0,-1 0-1 0 0,1 0 1 0 0,1 0-1 0 0,-1 1 1 0 0,1 0-1 0 0,0 1 1 0 0,-3 5-811 0 0,8-11 61 0 0,-1 1 0 0 0,1 0 0 0 0,-1 0 0 0 0,1-1 0 0 0,0 1 0 0 0,0 0 0 0 0,0 0 0 0 0,0 0 0 0 0,1 0 0 0 0,-1 0 0 0 0,1 0 0 0 0,0 1 1 0 0,0-1-1 0 0,0 0 0 0 0,0 0 0 0 0,1 0 0 0 0,-1 0 0 0 0,1 0 0 0 0,-1 0 0 0 0,1 0 0 0 0,0 0 0 0 0,0 0 0 0 0,1 0 0 0 0,-1-1 0 0 0,1 1 0 0 0,-1 0 1 0 0,1-1-1 0 0,0 1 0 0 0,0-1 0 0 0,0 1 0 0 0,0-1-61 0 0,3 2 12 0 0,-1 0 1 0 0,1 0-1 0 0,0-1 1 0 0,0 1-1 0 0,0-1 1 0 0,1 0-1 0 0,-1-1 1 0 0,1 1 0 0 0,0-1-1 0 0,-1 0 1 0 0,1 0-1 0 0,0-1 1 0 0,0 0-1 0 0,0 0 1 0 0,0 0-1 0 0,0-1 1 0 0,0 0-1 0 0,1 0 1 0 0,-1-1-1 0 0,0 1 1 0 0,0-1-1 0 0,0-1 1 0 0,3 0-13 0 0,0 0-13 0 0,1-1 0 0 0,-1 0-1 0 0,0-1 1 0 0,0 0 0 0 0,0-1 0 0 0,-1 1 0 0 0,0-1 0 0 0,1-1 0 0 0,-2 0-1 0 0,1 0 1 0 0,-1-1 0 0 0,0 1 0 0 0,0-2 0 0 0,2-2 13 0 0,-7 7-39 0 0,0 0-1 0 0,0 0 1 0 0,0 0 0 0 0,-1 0 0 0 0,1 0 0 0 0,-1-1 0 0 0,0 1-1 0 0,0 0 1 0 0,0-1 0 0 0,0 1 0 0 0,0-1 0 0 0,-1 1-1 0 0,0-1 1 0 0,0 1 0 0 0,0-1 0 0 0,0 1 0 0 0,0-1 0 0 0,-1 1-1 0 0,1-1 1 0 0,-1 1 0 0 0,0 0 0 0 0,0-1 0 0 0,0 1-1 0 0,-1 0 1 0 0,1-1 0 0 0,-1 1 0 0 0,1 0 0 0 0,-1 0 0 0 0,0 0-1 0 0,-1 1 1 0 0,1-1 0 0 0,0 0 0 0 0,-1 1 0 0 0,1 0-1 0 0,-1-1 1 0 0,0 1 0 0 0,0 0 0 0 0,0 0 0 0 0,0 1 0 0 0,0-1-1 0 0,0 0 1 0 0,0 1 0 0 0,-1 0 0 0 0,1 0 0 0 0,-1 0-1 0 0,1 0 1 0 0,0 1 0 0 0,-1-1 0 0 0,-2 1 39 0 0,-2-1-10 0 0,-1 1 0 0 0,1 0 0 0 0,0 0 1 0 0,0 1-1 0 0,-1 0 0 0 0,1 1 0 0 0,0 0 0 0 0,0 0 0 0 0,0 1 1 0 0,0-1-1 0 0,1 2 0 0 0,-1-1 0 0 0,1 1 0 0 0,0 0 0 0 0,0 1 1 0 0,-5 3 9 0 0,9 13-3671 0 0,10-14-2788 0 0</inkml:trace>
  <inkml:trace contextRef="#ctx0" brushRef="#br0" timeOffset="2069.263">3195 577 8287 0 0,'-30'-27'2026'0'0,"-54"-15"9239"0"0,84 43-11238 0 0,-1-1-1 0 0,1 0 1 0 0,-1 1 0 0 0,1-1 0 0 0,0 1-1 0 0,0-1 1 0 0,-1 1 0 0 0,1-1 0 0 0,0 1-1 0 0,0-1 1 0 0,-1 1 0 0 0,1-1 0 0 0,0 1-1 0 0,0-1 1 0 0,0 1 0 0 0,0 0 0 0 0,0-1 0 0 0,0 1-1 0 0,0-1 1 0 0,0 1 0 0 0,0-1 0 0 0,0 1-1 0 0,0 0 1 0 0,0-1 0 0 0,0 1 0 0 0,0-1-1 0 0,1 1 1 0 0,-1-1 0 0 0,0 1 0 0 0,0-1-1 0 0,1 1 1 0 0,-1-1 0 0 0,0 1 0 0 0,1-1-1 0 0,-1 1 1 0 0,0-1 0 0 0,1 0 0 0 0,-1 1-1 0 0,1-1 1 0 0,-1 0 0 0 0,1 1 0 0 0,-1-1-1 0 0,1 0 1 0 0,-1 1 0 0 0,1-1 0 0 0,-1 0 0 0 0,1 0-1 0 0,-1 0 1 0 0,1 1 0 0 0,-1-1 0 0 0,1 0-1 0 0,0 0 1 0 0,-1 0 0 0 0,1 0-27 0 0,1 2 56 0 0,35 38 7 0 0,-24-27-61 0 0,-1 0-1 0 0,0 1 1 0 0,-1 1 0 0 0,0 0-1 0 0,-1 0 1 0 0,-1 1 0 0 0,1 2-2 0 0,-9-13-9 0 0,0 1 0 0 0,-1-1 0 0 0,1 0-1 0 0,-1 1 1 0 0,0-1 0 0 0,-1 1 0 0 0,1-1 0 0 0,-1 0 0 0 0,0 0 0 0 0,-1 1 0 0 0,1-1 0 0 0,-1 0-1 0 0,0 0 1 0 0,0 0 0 0 0,-1 0 0 0 0,1-1 0 0 0,-1 1 0 0 0,0-1 0 0 0,0 1 0 0 0,-1-1 0 0 0,1 0 0 0 0,-1 0-1 0 0,0-1 1 0 0,0 1 0 0 0,0-1 0 0 0,-1 0 0 0 0,1 0 0 0 0,-1 0 0 0 0,0-1 0 0 0,1 1 0 0 0,-1-1 0 0 0,0 0-1 0 0,0-1 1 0 0,-1 1 0 0 0,1-1 0 0 0,0 0 0 0 0,0 0 0 0 0,-1-1 0 0 0,1 1 0 0 0,-1-1 0 0 0,1 0 0 0 0,0-1-1 0 0,-1 1 1 0 0,1-1 0 0 0,0 0 0 0 0,-1-1 9 0 0,5 2-8 0 0,1 0-1 0 0,-1 0 1 0 0,0 0-1 0 0,1 0 1 0 0,-1 0 0 0 0,0-1-1 0 0,1 1 1 0 0,-1 0-1 0 0,1 0 1 0 0,-1-1-1 0 0,0 1 1 0 0,1 0 0 0 0,-1-1-1 0 0,1 1 1 0 0,-1-1-1 0 0,1 1 1 0 0,-1 0-1 0 0,1-1 1 0 0,-1 1 0 0 0,1-1-1 0 0,-1 1 1 0 0,1-1-1 0 0,0 0 1 0 0,-1 1-1 0 0,1-1 1 0 0,0 1 0 0 0,0-1-1 0 0,-1 0 1 0 0,1 1-1 0 0,0-1 1 0 0,0 0-1 0 0,0 1 1 0 0,0-1 0 0 0,0 0-1 0 0,0 1 1 0 0,0-1-1 0 0,0 0 1 0 0,0 1-1 0 0,0-1 1 0 0,0 0 0 0 0,0 1-1 0 0,0-1 1 0 0,1 1-1 0 0,-1-1 1 0 0,0 0-1 0 0,0 1 1 0 0,1-1 0 0 0,-1 1-1 0 0,0-1 1 0 0,1 0-1 0 0,-1 1 1 0 0,1-1-1 0 0,-1 1 1 0 0,1-1 0 0 0,-1 1-1 0 0,1 0 1 0 0,-1-1 8 0 0,34-25-699 0 0,-32 24 670 0 0,182-122-6227 0 0,-157 102 4437 0 0,0-1 0 0 0,-2-2-1 0 0,-1 0 1 0 0,11-17 1819 0 0,-8 5-3467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1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272 435 11055 0 0,'-5'-3'250'0'0,"0"1"0"0"0,0 1 1 0 0,0-1-1 0 0,0 1 0 0 0,-1-1 0 0 0,1 2 0 0 0,0-1 0 0 0,-1 0 0 0 0,1 1 0 0 0,-1 0 0 0 0,1 1 0 0 0,0-1 0 0 0,-1 1 0 0 0,1 0 0 0 0,0 0 0 0 0,-1 1 0 0 0,1-1 1 0 0,0 1-1 0 0,0 0 0 0 0,0 1 0 0 0,0-1 0 0 0,1 1 0 0 0,-1 0-250 0 0,3-2 35 0 0,-12 5 600 0 0,0 1 0 0 0,0 1-1 0 0,1 0 1 0 0,0 1 0 0 0,0 0 0 0 0,-8 8-635 0 0,17-13 99 0 0,1-1 0 0 0,-1 0 0 0 0,1 1 0 0 0,-1 0 0 0 0,1 0 1 0 0,0 0-1 0 0,1 0 0 0 0,-1 0 0 0 0,1 1 0 0 0,-1-1 0 0 0,1 1 0 0 0,1 0 0 0 0,-1-1 0 0 0,1 1 0 0 0,0 0 1 0 0,0 0-1 0 0,0 0 0 0 0,1 0 0 0 0,-1 0 0 0 0,1 0 0 0 0,0 0 0 0 0,1 5-99 0 0,0-8 3 0 0,0 0 0 0 0,1 1-1 0 0,-1-1 1 0 0,0 0 0 0 0,1 0 0 0 0,-1 0 0 0 0,1 0-1 0 0,-1 0 1 0 0,1 0 0 0 0,0 0 0 0 0,0-1-1 0 0,0 1 1 0 0,0 0 0 0 0,0-1 0 0 0,1 0 0 0 0,-1 0-1 0 0,0 1 1 0 0,1-1 0 0 0,-1-1 0 0 0,0 1-1 0 0,1 0 1 0 0,-1 0 0 0 0,1-1 0 0 0,-1 0 0 0 0,1 1-1 0 0,0-1 1 0 0,-1 0 0 0 0,1 0 0 0 0,-1 0-1 0 0,1-1 1 0 0,-1 1 0 0 0,1-1 0 0 0,-1 1 0 0 0,1-1-1 0 0,-1 0 1 0 0,1 0 0 0 0,-1 0 0 0 0,0 0-1 0 0,1 0 1 0 0,-1-1 0 0 0,0 1 0 0 0,0-1 0 0 0,0 1-1 0 0,0-1 1 0 0,0 0 0 0 0,-1 0 0 0 0,1 0-1 0 0,0 0 1 0 0,0-2-3 0 0,12-10-189 0 0,0 0 0 0 0,-1-1 0 0 0,-1 0 0 0 0,-1-2 0 0 0,0 1 0 0 0,-1-1 0 0 0,-1 0-1 0 0,-1-1 1 0 0,0 0 0 0 0,-1-1 0 0 0,-1 1 0 0 0,-1-1 0 0 0,-1-1 0 0 0,0 1 0 0 0,-1 0 0 0 0,-2-1 0 0 0,0 0 0 0 0,0 1-1 0 0,-2-1 1 0 0,-1 1 0 0 0,0-1 0 0 0,-4-11 189 0 0,3 15-297 0 0,1-1 64 0 0,-1-1 0 0 0,-1 1 0 0 0,-1-1-1 0 0,0 1 1 0 0,-1 1 0 0 0,-1-1 0 0 0,-8-13 233 0 0,14 29 15 0 0,1 1 0 0 0,0-1 0 0 0,-1 1 0 0 0,1-1 0 0 0,-1 1 0 0 0,1-1 0 0 0,-1 1 0 0 0,1-1 0 0 0,-1 1 0 0 0,0-1 0 0 0,1 1-1 0 0,-1 0 1 0 0,1-1 0 0 0,-1 1 0 0 0,0 0 0 0 0,1 0 0 0 0,-1-1 0 0 0,0 1 0 0 0,1 0 0 0 0,-1 0 0 0 0,0 0 0 0 0,0 0 0 0 0,1 0 0 0 0,-1 0 0 0 0,0 0 0 0 0,1 0 0 0 0,-1 0 0 0 0,0 0 0 0 0,1 1 0 0 0,-1-1 0 0 0,0 0 0 0 0,1 0 0 0 0,-1 1 0 0 0,0-1 0 0 0,1 0 0 0 0,-1 1 0 0 0,1-1 0 0 0,-1 0 0 0 0,1 1-1 0 0,-1-1 1 0 0,0 1 0 0 0,1-1 0 0 0,0 1 0 0 0,-1-1 0 0 0,1 1 0 0 0,-1 0 0 0 0,1-1 0 0 0,0 1 0 0 0,-1-1 0 0 0,1 1 0 0 0,0 0 0 0 0,0-1 0 0 0,-1 1 0 0 0,1 0-15 0 0,-19 38 1394 0 0,19-38-1360 0 0,-5 14 366 0 0,1 0 0 0 0,0 0 0 0 0,1 1 0 0 0,0 0 1 0 0,2-1-1 0 0,0 1 0 0 0,0 0 0 0 0,2 0 0 0 0,1 8-400 0 0,2 4 146 0 0,1 0 0 0 0,1 0-1 0 0,2 0 1 0 0,0-1 0 0 0,2 0-1 0 0,2-1 1 0 0,11 21-146 0 0,-15-31 5 0 0,0-1-1 0 0,1 0 1 0 0,1 0 0 0 0,0-1-1 0 0,1 0 1 0 0,1-1 0 0 0,0 0-1 0 0,1-1 1 0 0,0 0 0 0 0,0-1-1 0 0,2-1 1 0 0,1 1-5 0 0,-13-9-195 0 0,0-1-1 0 0,-1 0 1 0 0,1 0 0 0 0,0 0-1 0 0,0 0 1 0 0,1 0 0 0 0,-1-1 0 0 0,0 0-1 0 0,0 1 1 0 0,0-1 0 0 0,0 0-1 0 0,0 0 1 0 0,0-1 0 0 0,0 1-1 0 0,1-1 1 0 0,-1 1 0 0 0,0-1-1 0 0,1-1 196 0 0,18-7-7388 0 0</inkml:trace>
  <inkml:trace contextRef="#ctx0" brushRef="#br0" timeOffset="490.318">694 480 12439 0 0,'-8'45'4775'0'0,"-28"68"-2418"0"0,35-110-2397 0 0,-1 0 0 0 0,1 0-1 0 0,0 0 1 0 0,1 0 0 0 0,-1 1 0 0 0,0-1 0 0 0,1 0-1 0 0,0 0 1 0 0,0 1 0 0 0,0-1 0 0 0,0 0-1 0 0,0 0 1 0 0,1 1 0 0 0,-1-1 0 0 0,1 0-1 0 0,0 0 1 0 0,0 0 0 0 0,0 0 0 0 0,0 1 0 0 0,1-2-1 0 0,-1 1 1 0 0,1 0 0 0 0,0 0 0 0 0,0 0-1 0 0,0-1 1 0 0,0 1 0 0 0,0-1 0 0 0,1 0-1 0 0,-1 1 1 0 0,0-1 0 0 0,1 0 0 0 0,0-1-1 0 0,0 1 1 0 0,2 1 40 0 0,9 1-598 0 0,0-1 0 0 0,0 0-1 0 0,1 0 1 0 0,0-2 0 0 0,-1 0-1 0 0,1 0 1 0 0,0-2 0 0 0,0 0-1 0 0,-1 0 1 0 0,1-2 0 0 0,-1 1-1 0 0,6-3 599 0 0,-28 7 3463 0 0,-21 5 1299 0 0,25-6-4589 0 0,-1 0 1 0 0,0 1-1 0 0,1-1 1 0 0,-1 1-1 0 0,1 0 1 0 0,0 0-1 0 0,-1 1 1 0 0,1-1-1 0 0,0 1 1 0 0,0 0-1 0 0,1 0 1 0 0,-1 0-1 0 0,1 1 1 0 0,-3 3-174 0 0,5-7-3 0 0,1 0 1 0 0,0 0 0 0 0,0 1 0 0 0,0-1-1 0 0,-1 0 1 0 0,1 1 0 0 0,0-1 0 0 0,0 0-1 0 0,0 1 1 0 0,0-1 0 0 0,0 0 0 0 0,0 1-1 0 0,0-1 1 0 0,0 0 0 0 0,0 1 0 0 0,0-1 0 0 0,0 0-1 0 0,0 1 1 0 0,0-1 0 0 0,0 0 0 0 0,0 1-1 0 0,0-1 1 0 0,0 0 0 0 0,1 1 0 0 0,-1-1-1 0 0,0 0 1 0 0,0 1 0 0 0,0-1 0 0 0,0 0 0 0 0,1 1-1 0 0,-1-1 1 0 0,0 0 0 0 0,0 0 0 0 0,1 1-1 0 0,-1-1 1 0 0,0 0 0 0 0,0 0 0 0 0,1 0-1 0 0,-1 1 1 0 0,0-1 0 0 0,1 0 0 0 0,-1 0 0 0 0,0 0-1 0 0,1 0 1 0 0,-1 0 0 0 0,0 0 0 0 0,1 0-1 0 0,-1 0 1 0 0,0 0 0 0 0,1 0 0 0 0,-1 0-1 0 0,0 0 1 0 0,1 0 0 0 0,-1 0 0 0 0,0 0-1 0 0,1 0 1 0 0,-1 0 0 0 0,0 0 0 0 0,1 0 0 0 0,-1 0-1 0 0,0 0 1 0 0,1-1 0 0 0,-1 1 0 0 0,0 0-1 0 0,1 0 3 0 0,24-6-436 0 0,137-72-4982 0 0,-161 77 5421 0 0,0 1-1 0 0,0-1 1 0 0,0 1 0 0 0,0-1 0 0 0,0 1 0 0 0,0 0 0 0 0,0-1 0 0 0,0 1 0 0 0,0 0 0 0 0,0 0 0 0 0,0-1 0 0 0,1 1-1 0 0,-1 0 1 0 0,0 0 0 0 0,0 0 0 0 0,0 1 0 0 0,0-1 0 0 0,0 0 0 0 0,0 0 0 0 0,0 0 0 0 0,0 1 0 0 0,0-1 0 0 0,0 1 0 0 0,0-1-1 0 0,0 1 1 0 0,0-1 0 0 0,0 1 0 0 0,0 0 0 0 0,0-1 0 0 0,0 1 0 0 0,-1 0 0 0 0,1 0 0 0 0,0-1 0 0 0,0 1 0 0 0,-1 0 0 0 0,1 0-1 0 0,0 0 1 0 0,-1 0 0 0 0,1 0 0 0 0,-1 0 0 0 0,0 0 0 0 0,1 0 0 0 0,-1 0 0 0 0,0 0 0 0 0,1 0 0 0 0,-1 0 0 0 0,0 0 0 0 0,0 0-1 0 0,0 1 1 0 0,0-1 0 0 0,0 0 0 0 0,0 0 0 0 0,0 0 0 0 0,-1 0 0 0 0,1 0 0 0 0,0 0 0 0 0,-1 0 0 0 0,1 0 0 0 0,-1 1-3 0 0,9 67 5335 0 0,-6-66-5257 0 0,-1 0 0 0 0,0 0 0 0 0,1-1 0 0 0,-1 1 0 0 0,1-1-1 0 0,0 1 1 0 0,0-1 0 0 0,0 0 0 0 0,0 0 0 0 0,0 0 0 0 0,0 0 0 0 0,0 0 0 0 0,1 0 0 0 0,-1-1 0 0 0,1 1-1 0 0,0-1 1 0 0,-1 1 0 0 0,1-1 0 0 0,0 0 0 0 0,0 0 0 0 0,0-1 0 0 0,1 2-78 0 0,8-2-23 0 0,0 0 1 0 0,-1-1 0 0 0,1 0 0 0 0,-1-1-1 0 0,1 0 1 0 0,-1-1 0 0 0,0 0-1 0 0,0-1 1 0 0,0 0 0 0 0,0 0-1 0 0,-1-1 1 0 0,1-1 0 0 0,-1 0-1 0 0,-1 0 1 0 0,1-1 0 0 0,-1 0-1 0 0,0-1 1 0 0,-1 0 0 0 0,5-6 22 0 0,1 1-787 0 0</inkml:trace>
  <inkml:trace contextRef="#ctx0" brushRef="#br0" timeOffset="664.016">1340 262 17967 0 0,'0'-18'1600'0'0,"2"4"-1280"0"0,0 6-256 0 0,3 3-64 0 0,-1 1 544 0 0,1-3 96 0 0,4-7 16 0 0,6-8 8 0 0,4-7-392 0 0,7-3-80 0 0,8 2-8 0 0,2 4-8 0 0,1 5-1040 0 0,9 6-200 0 0,9 6-48 0 0,11 1-8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2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4143 0 0,'0'0'191'0'0,"0"13"1557"0"0,-15 86 3057 0 0,4 53-3290 0 0,4-52-895 0 0,10-14 693 0 0,-3-86-1292 0 0,0 1 0 0 0,0-1 0 0 0,0 0 0 0 0,0 1-1 0 0,0-1 1 0 0,0 1 0 0 0,0-1 0 0 0,1 0 0 0 0,-1 1 0 0 0,0-1-1 0 0,0 0 1 0 0,0 1 0 0 0,1-1 0 0 0,-1 0 0 0 0,0 1 0 0 0,0-1-1 0 0,1 0 1 0 0,-1 0 0 0 0,0 1 0 0 0,1-1 0 0 0,-1 0-1 0 0,0 0 1 0 0,1 0 0 0 0,-1 0 0 0 0,1 1 0 0 0,-1-1 0 0 0,0 0-1 0 0,1 0 1 0 0,-1 0 0 0 0,0 0 0 0 0,1 0 0 0 0,-1 0 0 0 0,1 0-1 0 0,-1 0 1 0 0,0 0 0 0 0,1 0 0 0 0,-1 0 0 0 0,1 0 0 0 0,-1 0-1 0 0,0 0 1 0 0,1 0 0 0 0,-1 0 0 0 0,0-1 0 0 0,1 1-1 0 0,-1 0 1 0 0,0 0 0 0 0,1 0 0 0 0,-1-1 0 0 0,0 1 0 0 0,1 0-1 0 0,-1 0 1 0 0,0-1 0 0 0,1 1 0 0 0,-1 0 0 0 0,0-1 0 0 0,0 1-1 0 0,0 0 1 0 0,1-1 0 0 0,-1 1 0 0 0,0 0 0 0 0,0-1 0 0 0,0 1-21 0 0,18-22 620 0 0,30-68 573 0 0,29-41-760 0 0,-72 125-334 0 0,-4 4-49 0 0,0 0 1 0 0,1 0-1 0 0,-1 0 0 0 0,0 0 1 0 0,1 1-1 0 0,-1-1 1 0 0,1 0-1 0 0,-1 1 0 0 0,1-1 1 0 0,0 1-1 0 0,0 0 0 0 0,0 0 1 0 0,-1-1-1 0 0,1 1 0 0 0,0 0 1 0 0,0 1-1 0 0,1-1 0 0 0,-1 0 1 0 0,2 0-51 0 0,11 43 1318 0 0,-13-19-1137 0 0,-1 0 0 0 0,-2 1 0 0 0,0-1 0 0 0,-1 1 0 0 0,-3 8-181 0 0,-4 71 23 0 0,29-131-112 0 0,120-153-2406 0 0,-126 165 2238 0 0,-12 12 272 0 0,0 1 0 0 0,0 0 1 0 0,-1 0-1 0 0,2 0 1 0 0,-1 0-1 0 0,0 0 0 0 0,1 1 1 0 0,-1-1-1 0 0,1 1 1 0 0,0 0-1 0 0,0-1 0 0 0,0 1 1 0 0,0 0-1 0 0,0 1 1 0 0,0-1-1 0 0,0 0 0 0 0,1 1 1 0 0,-1 0-1 0 0,1 0 1 0 0,-1 0-1 0 0,1 0 0 0 0,-1 0 1 0 0,1 1-1 0 0,-1 0 1 0 0,1-1-1 0 0,0 1 0 0 0,-1 1 1 0 0,1-1-1 0 0,0 0 1 0 0,-1 1-1 0 0,1 0 0 0 0,-1 0 1 0 0,1 0-16 0 0,4 4 135 0 0,-1 1 0 0 0,-1-1 0 0 0,1 1-1 0 0,-1 0 1 0 0,0 1 0 0 0,-1 0 0 0 0,1-1 0 0 0,-1 2 0 0 0,-1-1 0 0 0,1 1 0 0 0,-1-1 0 0 0,-1 1 0 0 0,1 0-1 0 0,-1 0 1 0 0,-1 1 0 0 0,0-1 0 0 0,1 6-135 0 0,0-1-90 0 0,1-1 0 0 0,0 1 0 0 0,0-1 0 0 0,1 0-1 0 0,1-1 1 0 0,0 1 0 0 0,0-1 0 0 0,5 5 90 0 0,-8-12-1837 0 0,1-1-4925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4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0,'0'61'4406'0'0,"4"0"-1"0"0,2 0 0 0 0,8 34-4405 0 0,-4-70-94 0 0,-10-25 92 0 0,0 0 0 0 0,1 1 0 0 0,-1-1 0 0 0,0 0 0 0 0,1 0 0 0 0,-1 1 0 0 0,1-1-1 0 0,-1 0 1 0 0,0 0 0 0 0,1 0 0 0 0,-1 0 0 0 0,1 0 0 0 0,-1 0 0 0 0,1 0 0 0 0,-1 0 0 0 0,0 0 0 0 0,1 0 0 0 0,-1 0 0 0 0,1 0 0 0 0,-1 0 0 0 0,1 0 0 0 0,-1 0 0 0 0,0 0 0 0 0,1 0 0 0 0,-1 0 0 0 0,1 0 0 0 0,-1-1 0 0 0,0 1 0 0 0,1 0 0 0 0,-1 0 0 0 0,1-1 0 0 0,-1 1 0 0 0,0 0 0 0 0,0 0 0 0 0,1-1 0 0 0,-1 1 0 0 0,0 0 0 0 0,1-1 0 0 0,-1 1 0 0 0,0-1 0 0 0,0 1 0 0 0,0 0 0 0 0,1-1 0 0 0,-1 1 0 0 0,0-1 0 0 0,0 1 0 0 0,0 0 0 0 0,0-1 0 0 0,0 1 0 0 0,0-1 0 0 0,0 1 0 0 0,0-1 0 0 0,0 1 0 0 0,0 0 0 0 0,0-1 2 0 0,15-30 351 0 0,-6 11-119 0 0,1 0 0 0 0,0 1 0 0 0,1 0-1 0 0,1 0 1 0 0,1 1 0 0 0,1 1-1 0 0,0 1 1 0 0,2-1-232 0 0,-15 16 34 0 0,0-1 0 0 0,0 1 0 0 0,1 0-1 0 0,-1 0 1 0 0,1-1 0 0 0,-1 1 0 0 0,1 0 0 0 0,0 0 0 0 0,-1 1-1 0 0,1-1 1 0 0,0 0 0 0 0,0 1 0 0 0,-1-1 0 0 0,1 1-1 0 0,0-1 1 0 0,0 1 0 0 0,0 0 0 0 0,0-1 0 0 0,0 1 0 0 0,-1 0-1 0 0,1 1 1 0 0,0-1 0 0 0,0 0 0 0 0,0 0 0 0 0,0 1-1 0 0,0-1 1 0 0,-1 1 0 0 0,1 0 0 0 0,0-1 0 0 0,0 1 0 0 0,-1 0-1 0 0,1 0 1 0 0,-1 0 0 0 0,1 0 0 0 0,-1 0 0 0 0,1 0-1 0 0,-1 1 1 0 0,1-1 0 0 0,-1 1 0 0 0,0-1 0 0 0,0 1 0 0 0,0-1-1 0 0,0 1 1 0 0,0-1-34 0 0,8 15-58 0 0,-2 1-1 0 0,0-1 1 0 0,-1 1-1 0 0,0 1 1 0 0,-1-1-1 0 0,-1 1 1 0 0,-1-1-1 0 0,-1 1 1 0 0,0 0-1 0 0,-1 0 1 0 0,-1 0-1 0 0,-1 1 1 0 0,0-1-1 0 0,-2-1 1 0 0,0 1-1 0 0,-4 11 59 0 0,1-11 195 0 0,2-23 546 0 0,25-57-173 0 0,-6 22-654 0 0,3 0-1 0 0,1 2 1 0 0,1 0 0 0 0,2 2-1 0 0,16-19 87 0 0,-38 54 8 0 0,1-1 1 0 0,-1 1-1 0 0,1-1 0 0 0,-1 1 0 0 0,1-1 0 0 0,0 1 0 0 0,-1 0 1 0 0,1-1-1 0 0,0 1 0 0 0,0 0 0 0 0,0 0 0 0 0,0-1 0 0 0,0 1 1 0 0,1 0-1 0 0,-1 0 0 0 0,0 0 0 0 0,0 0 0 0 0,1 1 1 0 0,-1-1-1 0 0,1 0 0 0 0,-1 0 0 0 0,0 1 0 0 0,1-1 0 0 0,-1 1 1 0 0,1-1-1 0 0,-1 1 0 0 0,1 0 0 0 0,0 0 0 0 0,-1 0 0 0 0,1-1 1 0 0,-1 1-1 0 0,1 1 0 0 0,-1-1 0 0 0,1 0 0 0 0,0 0 0 0 0,-1 1 1 0 0,1-1-1 0 0,-1 0 0 0 0,1 1 0 0 0,-1 0 0 0 0,0-1 0 0 0,1 1 1 0 0,-1 0-1 0 0,1 0 0 0 0,-1 0 0 0 0,1 0-8 0 0,5 14 153 0 0,0 0 0 0 0,-1 1 0 0 0,-1-1 0 0 0,0 1-1 0 0,-1 0 1 0 0,-1 0 0 0 0,0 1 0 0 0,0 13-153 0 0,-1-9 1 0 0,10 130 494 0 0,-12-151-495 0 0,3 19 216 0 0,9-22-462 0 0,0-15-1724 0 0,-7 9-2486 0 0,2-1-2095 0 0</inkml:trace>
  <inkml:trace contextRef="#ctx0" brushRef="#br0" timeOffset="3430.345">739 688 6911 0 0,'29'-24'3410'0'0,"92"-99"2450"0"0,-20-5-3423 0 0,-101 127-2414 0 0,0 1 0 0 0,0-1 0 0 0,0 1 0 0 0,0-1-1 0 0,0 1 1 0 0,0-1 0 0 0,0 1 0 0 0,0-1 0 0 0,0 1 0 0 0,1 0 0 0 0,-1-1 0 0 0,0 1 0 0 0,0-1 0 0 0,1 1-1 0 0,-1-1 1 0 0,0 1 0 0 0,1 0 0 0 0,-1-1 0 0 0,0 1 0 0 0,1 0 0 0 0,-1-1 0 0 0,0 1 0 0 0,1 0 0 0 0,-1-1-1 0 0,1 1 1 0 0,-1 0 0 0 0,0 0 0 0 0,1 0 0 0 0,-1-1 0 0 0,1 1 0 0 0,-1 0 0 0 0,1 0 0 0 0,-1 0 0 0 0,1 0 0 0 0,-1 0-1 0 0,1 0 1 0 0,-1 0 0 0 0,1 0 0 0 0,-1 0 0 0 0,1 0 0 0 0,-1 0 0 0 0,1 0 0 0 0,-1 0 0 0 0,1 0 0 0 0,-1 1-1 0 0,1-1 1 0 0,-1 0 0 0 0,0 0 0 0 0,1 0 0 0 0,-1 1 0 0 0,1-1 0 0 0,-1 0 0 0 0,1 1 0 0 0,-1-1 0 0 0,0 0-1 0 0,1 1 1 0 0,-1-1 0 0 0,0 0 0 0 0,0 1 0 0 0,1-1 0 0 0,-1 1 0 0 0,0-1 0 0 0,0 1 0 0 0,1-1 0 0 0,-1 1 0 0 0,0-1-23 0 0,3 37 860 0 0,-3-31-875 0 0,-6 94 304 0 0,-4 0 0 0 0,-4-1 0 0 0,-14 42-289 0 0,6-23 93 0 0,16-58-1666 0 0,10-53-5718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1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4607 0 0,'-14'-14'4984'0'0,"14"14"-4297"0"0,0 0-38 0 0,-7 37 1266 0 0,27 201 3848 0 0,3-118-1809 0 0,37 110-3954 0 0,-14-110 632 0 0,-45-118-625 0 0,0-1 0 0 0,-1 0 0 0 0,1 0 0 0 0,0 0-1 0 0,0 1 1 0 0,0-1 0 0 0,0 0 0 0 0,0 0 0 0 0,0 0 0 0 0,0 0 0 0 0,0 0 0 0 0,0-1-1 0 0,0 1 1 0 0,0 0 0 0 0,1 0 0 0 0,-1-1 0 0 0,0 1 0 0 0,1-1 0 0 0,-1 1 0 0 0,0-1-1 0 0,1 0 1 0 0,-1 1 0 0 0,1-1 0 0 0,-1 0 0 0 0,0 0 0 0 0,1 0 0 0 0,-1 0-1 0 0,1 0 1 0 0,-1 0 0 0 0,1 0 0 0 0,-1-1 0 0 0,0 1 0 0 0,1 0 0 0 0,-1-1 0 0 0,0 1-1 0 0,1-1 1 0 0,-1 0 0 0 0,0 1 0 0 0,0-1 0 0 0,1 0 0 0 0,-1 0 0 0 0,0 0 0 0 0,0 0-1 0 0,0 0 1 0 0,0 0 0 0 0,1-1-7 0 0,41-56 276 0 0,-24 18-246 0 0,-1-2 1 0 0,-2 0-1 0 0,-2-1 0 0 0,2-17-30 0 0,1-1 15 0 0,12-36-15 0 0,65-195 0 0 0,-78 261-81 0 0,-16 31 78 0 0,0-1 0 0 0,0 1-1 0 0,1-1 1 0 0,-1 1 0 0 0,0-1 0 0 0,1 1 0 0 0,-1-1-1 0 0,0 1 1 0 0,1 0 0 0 0,-1-1 0 0 0,1 1-1 0 0,-1 0 1 0 0,0-1 0 0 0,1 1 0 0 0,-1 0 0 0 0,1-1-1 0 0,-1 1 1 0 0,1 0 0 0 0,-1 0 0 0 0,1 0-1 0 0,-1-1 1 0 0,1 1 0 0 0,-1 0 0 0 0,1 0 0 0 0,0 0-1 0 0,-1 0 1 0 0,1 0 0 0 0,-1 0 0 0 0,1 0-1 0 0,-1 0 1 0 0,1 0 0 0 0,-1 0 0 0 0,1 1 0 0 0,-1-1-1 0 0,1 0 1 0 0,-1 0 0 0 0,1 0 0 0 0,-1 1-1 0 0,1-1 1 0 0,-1 0 0 0 0,1 0 0 0 0,-1 1-1 0 0,1-1 1 0 0,-1 0 0 0 0,0 1 0 0 0,1-1 0 0 0,-1 1-1 0 0,1-1 1 0 0,-1 1 0 0 0,0-1 0 0 0,0 0-1 0 0,1 1 1 0 0,-1-1 0 0 0,0 1 0 0 0,0-1 0 0 0,1 1-1 0 0,-1 0 1 0 0,0-1 3 0 0,2 3-47 0 0,5 12-1537 0 0,-2-3-3653 0 0,-1 2-1979 0 0</inkml:trace>
  <inkml:trace contextRef="#ctx0" brushRef="#br0" timeOffset="301.644">548 504 8287 0 0,'-1'2'120'0'0,"-1"-1"0"0"0,1 1-1 0 0,0 0 1 0 0,0 0 0 0 0,0 0 0 0 0,1 0-1 0 0,-1 0 1 0 0,0 0 0 0 0,1 0-1 0 0,-1 0 1 0 0,1 0 0 0 0,0 0 0 0 0,-1 0-1 0 0,1 0 1 0 0,0 0 0 0 0,0 0-1 0 0,1 0 1 0 0,-1 0 0 0 0,0 1 0 0 0,1-1-1 0 0,-1 0 1 0 0,1 0 0 0 0,0 0-1 0 0,-1 0 1 0 0,1-1 0 0 0,1 3-120 0 0,-1-1 137 0 0,2 6 251 0 0,0-1 0 0 0,1 1 0 0 0,0-1 0 0 0,1 0 0 0 0,-1 0 0 0 0,1 0 0 0 0,1-1 0 0 0,-1 0 0 0 0,2 0 0 0 0,-1 0 0 0 0,0-1 1 0 0,1 0-1 0 0,0 0 0 0 0,1-1 0 0 0,-1 1 0 0 0,1-2 0 0 0,5 3-388 0 0,40 17-563 0 0,2-8-4122 0 0,-40-13-858 0 0</inkml:trace>
  <inkml:trace contextRef="#ctx0" brushRef="#br0" timeOffset="553.829">950 728 6911 0 0,'-45'50'7294'0'0,"-32"71"-1335"0"0,-9 75-3235 0 0,37-80-2597 0 0,35-93-1044 0 0,20-36-6739 0 0,-1 4 1429 0 0</inkml:trace>
  <inkml:trace contextRef="#ctx0" brushRef="#br0" timeOffset="2196.448">793 529 10135 0 0,'21'-26'4118'0'0,"-1"5"-3172"0"0,0 0 0 0 0,2 2 0 0 0,0 0 0 0 0,1 2 0 0 0,12-7-946 0 0,-25 18-163 0 0,1 0-1 0 0,-1 1 1 0 0,1 1-1 0 0,1-1 0 0 0,-1 2 1 0 0,1-1-1 0 0,-1 2 1 0 0,1 0-1 0 0,4-1 164 0 0,1 3-6328 0 0</inkml:trace>
  <inkml:trace contextRef="#ctx0" brushRef="#br0" timeOffset="2574.783">1450 419 6047 0 0,'-6'-2'413'0'0,"0"1"-1"0"0,0-1 0 0 0,0 1 1 0 0,-1 0-1 0 0,1 0 0 0 0,0 1 0 0 0,-1-1 1 0 0,1 2-1 0 0,0-1 0 0 0,0 1 0 0 0,-1 0 1 0 0,1 0-1 0 0,0 0 0 0 0,0 1 1 0 0,0 0-1 0 0,0 0 0 0 0,0 1 0 0 0,1-1 1 0 0,-1 1-1 0 0,1 1 0 0 0,-1-1 1 0 0,1 1-1 0 0,0 0 0 0 0,1 0 0 0 0,-1 0 1 0 0,1 1-1 0 0,-1 0 0 0 0,0 1-412 0 0,3-4 98 0 0,0-1 0 0 0,0 1 0 0 0,0 0 0 0 0,0 0-1 0 0,1 1 1 0 0,-1-1 0 0 0,0 0 0 0 0,1 1 0 0 0,0-1 0 0 0,-1 1-1 0 0,1-1 1 0 0,0 1 0 0 0,0-1 0 0 0,1 1 0 0 0,-1 0 0 0 0,0-1-1 0 0,1 1 1 0 0,0 0 0 0 0,-1 0 0 0 0,1 0 0 0 0,0-1 0 0 0,1 1-1 0 0,-1 0 1 0 0,0 0 0 0 0,1-1 0 0 0,0 1 0 0 0,-1 0-1 0 0,1-1 1 0 0,0 1 0 0 0,0-1 0 0 0,1 1 0 0 0,0 1-98 0 0,83 35 821 0 0,-19-13-429 0 0,-62-25-381 0 0,-1 1-1 0 0,1-1 0 0 0,-1 1 1 0 0,0 0-1 0 0,0 0 0 0 0,0 0 1 0 0,0 0-1 0 0,0 0 0 0 0,0 1 1 0 0,-1-1-1 0 0,1 1 0 0 0,-1 0 1 0 0,0-1-1 0 0,1 1 0 0 0,-1 1 1 0 0,-1-1-1 0 0,1 0 0 0 0,0 0 1 0 0,-1 1-1 0 0,0-1 0 0 0,1 0 1 0 0,-1 1-1 0 0,-1 0 0 0 0,1-1 1 0 0,0 1-1 0 0,-1-1 0 0 0,0 1 1 0 0,0 0-1 0 0,0-1 0 0 0,0 1 1 0 0,-1 0-1 0 0,1-1 0 0 0,-1 1 1 0 0,0-1-1 0 0,0 1 0 0 0,0-1 1 0 0,-1 1-1 0 0,1-1 0 0 0,-1 0 1 0 0,1 1-1 0 0,-3 1-10 0 0,-7 5 47 0 0,0 0 0 0 0,0-1-1 0 0,-2-1 1 0 0,1 1 0 0 0,-1-2 0 0 0,0 0 0 0 0,0 0-1 0 0,-1-1 1 0 0,0-1 0 0 0,0 0 0 0 0,0-1-1 0 0,-1-1 1 0 0,-12 2-47 0 0,-16-9-9 0 0,43 4-5 0 0,-1 0 1 0 0,0 0-1 0 0,0-1 1 0 0,0 1 0 0 0,1-1-1 0 0,-1 1 1 0 0,0-1-1 0 0,0 1 1 0 0,1-1-1 0 0,-1 1 1 0 0,1-1 0 0 0,-1 0-1 0 0,0 1 1 0 0,1-1-1 0 0,-1 0 1 0 0,1 1 0 0 0,0-1-1 0 0,-1 0 1 0 0,1 0-1 0 0,-1 0 1 0 0,1 1-1 0 0,0-1 1 0 0,0 0 0 0 0,0 0-1 0 0,-1 0 1 0 0,1 0-1 0 0,0 1 1 0 0,0-1 0 0 0,0 0-1 0 0,0 0 1 0 0,0 0-1 0 0,0 0 1 0 0,1 0-1 0 0,-1 0 1 0 0,0 1 0 0 0,0-1-1 0 0,1 0 1 0 0,-1 0-1 0 0,0 0 1 0 0,1 1 0 0 0,-1-1-1 0 0,1 0 1 0 0,-1 0-1 0 0,1 1 1 0 0,0-1 13 0 0,42-49-3783 0 0,-22 31-3045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2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7831 0 0,'2'-4'154'0'0,"0"0"-1"0"0,1 1 0 0 0,-1-1 0 0 0,1 0 1 0 0,0 1-1 0 0,0 0 0 0 0,0-1 0 0 0,0 1 1 0 0,1 1-1 0 0,-1-1 0 0 0,1 0 0 0 0,0 1 0 0 0,0 0 1 0 0,0-1-1 0 0,2 1-153 0 0,7-7 536 0 0,-6 3-91 0 0,1 1 1 0 0,-1 0-1 0 0,1 0 0 0 0,0 0 1 0 0,0 1-1 0 0,1 1 0 0 0,-1-1 1 0 0,1 1-1 0 0,0 0 0 0 0,-1 1 1 0 0,1 0-1 0 0,0 1 0 0 0,0 0 1 0 0,1 0-1 0 0,-1 1 0 0 0,0 0 1 0 0,0 0-1 0 0,6 2-445 0 0,-11 1 155 0 0,0 0 1 0 0,-1 1-1 0 0,1-1 1 0 0,-1 1-1 0 0,0-1 1 0 0,0 1 0 0 0,0 0-1 0 0,0 1 1 0 0,-1-1-1 0 0,1 0 1 0 0,-1 1-1 0 0,0-1 1 0 0,-1 1-1 0 0,1 0 1 0 0,-1 0-1 0 0,0-1 1 0 0,0 1-1 0 0,0 0 1 0 0,-1 0-1 0 0,1 0 1 0 0,-1 0-1 0 0,-1 0 1 0 0,1 0-1 0 0,-1 0 1 0 0,0 0-1 0 0,0 0 1 0 0,-1 4-156 0 0,1 8 179 0 0,-1 7-30 0 0,1-18-125 0 0,0 1 1 0 0,0-1-1 0 0,1 1 1 0 0,0-1-1 0 0,0 1 1 0 0,1 0-1 0 0,0-1 1 0 0,0 1-1 0 0,0-1 1 0 0,1 0-1 0 0,0 1 1 0 0,0-1-1 0 0,1 0-24 0 0,21 9-187 0 0,-16-15-106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49 455 0 0,'-6'-11'10590'0'0,"18"3"-5538"0"0,28 0-2697 0 0,-32 6-1628 0 0,196-17 3093 0 0,-180 26-6998 0 0,-26-4-4028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2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8287 0 0,'-2'0'-66'0'0,"-18"3"1665"0"0,26 4 4311 0 0,81-6-396 0 0,-54-3-4566 0 0,121-1 307 0 0,-134 8-3060 0 0,-17-2-5950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2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0,'2'0'191'0'0,"-1"1"-1"0"0,0-1 0 0 0,0 0 0 0 0,0 0 0 0 0,0 0 0 0 0,0 1 0 0 0,0-1 0 0 0,0 1 0 0 0,0-1 0 0 0,0 1 0 0 0,0-1 0 0 0,0 1 0 0 0,0-1 0 0 0,0 1 1 0 0,0 0-1 0 0,-1 0 0 0 0,1-1 0 0 0,0 1 0 0 0,0 0 0 0 0,-1 0 0 0 0,1 0 0 0 0,0 0 0 0 0,-1 0 0 0 0,1 0 0 0 0,-1 0 0 0 0,0 0 0 0 0,1 0 1 0 0,-1 0-1 0 0,0 0 0 0 0,1 0 0 0 0,-1 0 0 0 0,0 0 0 0 0,0 0 0 0 0,0 1-190 0 0,3 18 815 0 0,0 1 0 0 0,-2-1-1 0 0,-1 1 1 0 0,0 0 0 0 0,-1-1 0 0 0,-2 4-815 0 0,1-5 440 0 0,-19 147 3256 0 0,24-131-1857 0 0,18-57-1031 0 0,1-15-774 0 0,-5 8 10 0 0,0 0-1 0 0,2 1 0 0 0,1 1 0 0 0,1 1 1 0 0,2 1-1 0 0,0 1 0 0 0,19-14-43 0 0,25-2 23 0 0,-65 40-21 0 0,0-1-1 0 0,0 0 0 0 0,0 1 0 0 0,0-1 0 0 0,0 1 1 0 0,0-1-1 0 0,0 1 0 0 0,0 0 0 0 0,0 0 1 0 0,0 0-1 0 0,0 0 0 0 0,0 0 0 0 0,0 0 0 0 0,0 1 1 0 0,0-1-1 0 0,0 1 0 0 0,0-1 0 0 0,0 1 0 0 0,0 0 1 0 0,0 0-1 0 0,0 0 0 0 0,0 0 0 0 0,-1 0 0 0 0,1 0 1 0 0,0 0-1 0 0,-1 1 0 0 0,1-1 0 0 0,-1 1 0 0 0,1-1 1 0 0,-1 1-1 0 0,0-1 0 0 0,0 1 0 0 0,0 0 0 0 0,0 0 1 0 0,0 0-1 0 0,0 0-1 0 0,5 13 53 0 0,-1 1-1 0 0,0-1 1 0 0,-2 1 0 0 0,0 0-1 0 0,0 1 1 0 0,-2-1 0 0 0,0 13-53 0 0,3 15 140 0 0,-3 67 164 0 0,-2-105-99 0 0,2-18-170 0 0,32-60-2090 0 0,-29 68 1046 0 0</inkml:trace>
  <inkml:trace contextRef="#ctx0" brushRef="#br0" timeOffset="504.683">399 396 6911 0 0,'24'-46'2396'0'0,"-12"29"-1872"0"0,21-39 1029 0 0,-24 39-648 0 0,0 1 0 0 0,0 0 0 0 0,2 0 0 0 0,0 1 0 0 0,1 0 0 0 0,0 1 0 0 0,1 1 0 0 0,1 0 0 0 0,2-1-905 0 0,54-21 2095 0 0,-67 34-2063 0 0,-1 0 0 0 0,0 0 0 0 0,0 1 0 0 0,1 0 1 0 0,-1-1-1 0 0,0 1 0 0 0,1 0 0 0 0,-1 0 1 0 0,0 0-1 0 0,1 0 0 0 0,-1 1 0 0 0,0-1 1 0 0,1 1-1 0 0,-1-1 0 0 0,0 1 0 0 0,0 0 1 0 0,1 0-1 0 0,-1 0 0 0 0,0 0 0 0 0,0 0 1 0 0,0 0-1 0 0,0 1 0 0 0,0-1 0 0 0,-1 1 1 0 0,1-1-1 0 0,0 1 0 0 0,-1 0 0 0 0,1 0 1 0 0,-1-1-1 0 0,1 1 0 0 0,0 2-32 0 0,3 10 33 0 0,-1 1 1 0 0,0-1-1 0 0,-1 1 0 0 0,0 0 1 0 0,-1 0-1 0 0,-1 0 0 0 0,0 0 1 0 0,-1 0-1 0 0,-1 0 0 0 0,-1 0 1 0 0,0 0-1 0 0,-1 2-33 0 0,-7 80-1773 0 0,11-88 834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2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58 6447 0 0,'0'-57'9202'0'0,"-1"57"-9088"0"0,0 0 0 0 0,1 0 0 0 0,-1 0 1 0 0,0 0-1 0 0,1 0 0 0 0,-1 0 0 0 0,0 0 0 0 0,0 0 1 0 0,1 0-1 0 0,-1 0 0 0 0,0 0 0 0 0,1 0 1 0 0,-1 1-1 0 0,0-1 0 0 0,1 0 0 0 0,-1 1 1 0 0,0-1-1 0 0,1 0 0 0 0,-1 1 0 0 0,1-1 0 0 0,-1 1 1 0 0,1-1-1 0 0,-1 1 0 0 0,1-1 0 0 0,-1 1 1 0 0,1-1-1 0 0,-1 1 0 0 0,1-1 0 0 0,0 1 1 0 0,-1 0-1 0 0,1-1 0 0 0,0 1 0 0 0,0 0 0 0 0,-1-1 1 0 0,1 1-1 0 0,0 0 0 0 0,0-1 0 0 0,0 1 1 0 0,0 0-1 0 0,0 0 0 0 0,0-1 0 0 0,0 1-114 0 0,-1 1 297 0 0,-12 28 294 0 0,3 0 0 0 0,0 1-1 0 0,2 0 1 0 0,-4 24-591 0 0,6-26 90 0 0,1-6-25 0 0,1 0-1 0 0,1 0 0 0 0,1 0 1 0 0,1 1-1 0 0,1-1 0 0 0,1 1 0 0 0,2 8-64 0 0,-2-24 22 0 0,1-1 0 0 0,-1 1 0 0 0,1 0 0 0 0,1-1 0 0 0,-1 1 0 0 0,1-1 0 0 0,0 0 0 0 0,1 0 0 0 0,0 0 0 0 0,0 0 0 0 0,0-1 0 0 0,1 1 0 0 0,0-1 0 0 0,0 0 0 0 0,1-1 0 0 0,0 1-1 0 0,0-1 1 0 0,0 0 0 0 0,0-1 0 0 0,1 1 0 0 0,0-1 0 0 0,0-1 0 0 0,5 3-22 0 0,-5-4 14 0 0,1 0-1 0 0,-1 0 1 0 0,1-1 0 0 0,-1 0-1 0 0,1 0 1 0 0,-1-1 0 0 0,1 0-1 0 0,0 0 1 0 0,-1-1 0 0 0,1 0-1 0 0,-1 0 1 0 0,1-1 0 0 0,-1 0-1 0 0,1 0 1 0 0,-1-1-1 0 0,0 0 1 0 0,5-3-14 0 0,3-2 30 0 0,0 0 0 0 0,0-1-1 0 0,-1-1 1 0 0,-1 0 0 0 0,1-1-1 0 0,-2-1 1 0 0,6-6-30 0 0,-6 5 35 0 0,0-1-1 0 0,-1 0 1 0 0,-1-1-1 0 0,0 0 1 0 0,-1 0-1 0 0,-1-1 1 0 0,0-1-1 0 0,-1 1 1 0 0,-1-1-1 0 0,-1 0 1 0 0,0 0-1 0 0,-1-1 1 0 0,-1 0-1 0 0,0 1 1 0 0,-2-1-1 0 0,0-11-34 0 0,4-22 336 0 0,2 60-1679 0 0,-4 0-5136 0 0,-1 2-1123 0 0</inkml:trace>
  <inkml:trace contextRef="#ctx0" brushRef="#br0" timeOffset="428.52">554 709 4607 0 0,'52'-32'9371'0'0,"-10"-2"-6023"0"0,-30 24-2709 0 0,0 0 0 0 0,0 1 0 0 0,1 0-1 0 0,0 1 1 0 0,0 0 0 0 0,1 1 0 0 0,0 1-1 0 0,6-2-638 0 0,-19 8 20 0 0,0-1 0 0 0,-1 1-1 0 0,1 0 1 0 0,-1 0-1 0 0,1 0 1 0 0,0 0-1 0 0,-1 0 1 0 0,1 0-1 0 0,-1 0 1 0 0,1 0-1 0 0,0 0 1 0 0,-1 0 0 0 0,1 0-1 0 0,-1 0 1 0 0,1 0-1 0 0,0 0 1 0 0,-1 0-1 0 0,1 1 1 0 0,-1-1-1 0 0,1 0 1 0 0,0 1-1 0 0,-1-1 1 0 0,1 0-1 0 0,-1 1 1 0 0,1-1 0 0 0,-1 0-1 0 0,0 1 1 0 0,1-1-1 0 0,-1 1 1 0 0,1-1-1 0 0,-1 1 1 0 0,0-1-1 0 0,1 1 1 0 0,-1-1-1 0 0,0 1 1 0 0,0 0 0 0 0,1-1-1 0 0,-1 1 1 0 0,0-1-1 0 0,0 1 1 0 0,0 0-1 0 0,0-1 1 0 0,0 1-1 0 0,0-1 1 0 0,0 1-1 0 0,0 0 1 0 0,0-1 0 0 0,0 1-1 0 0,0-1 1 0 0,0 2-20 0 0,-7 37 71 0 0,5-32 4 0 0,-68 295 1801 0 0,75-264-869 0 0,5-24-1997 0 0,7-15-5728 0 0,-13-2-1330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3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10 2759 0 0,'4'-8'2636'0'0,"-3"6"965"0"0,-1 3 3913 0 0,-34 75-4769 0 0,-29 21-1108 0 0,-5-4-1 0 0,-63 67-1636 0 0,130-158 21 0 0,0-2-2 0 0,0 1-1 0 0,0-1 0 0 0,0 1 1 0 0,0-1-1 0 0,0 1 1 0 0,0-1-1 0 0,0 1 1 0 0,1 0-1 0 0,-1-1 0 0 0,0 1 1 0 0,0 0-1 0 0,1 0 1 0 0,-1 0-1 0 0,0-1 1 0 0,1 1-1 0 0,-1 0 0 0 0,1 0 1 0 0,-1 0-1 0 0,1 0 1 0 0,-1 0-1 0 0,1 0 1 0 0,0 0-1 0 0,-1 0 0 0 0,1 0 1 0 0,0 0-1 0 0,0 0 1 0 0,0 1-1 0 0,0-1 0 0 0,0 0 1 0 0,0 0-1 0 0,0 0 1 0 0,0 0-1 0 0,1 0 1 0 0,-1 0-1 0 0,0 0 0 0 0,1 0 1 0 0,-1 0-1 0 0,0 0 1 0 0,1 0-1 0 0,-1 0 1 0 0,1 0-1 0 0,0 0 0 0 0,-1 0 1 0 0,1-1-1 0 0,0 1 1 0 0,-1 0-1 0 0,2 0-18 0 0,122 3 248 0 0,114 1-184 0 0,-212-8-100 0 0,1-1-1 0 0,-1-2 1 0 0,0-1-1 0 0,-1 0 1 0 0,0-2-1 0 0,16-9 37 0 0,-37 17-5 0 0,0 0 0 0 0,-1 0-1 0 0,1-1 1 0 0,-1 1 0 0 0,1-1-1 0 0,-1 0 1 0 0,0 0 0 0 0,1 0-1 0 0,-1-1 1 0 0,0 1 0 0 0,0-1-1 0 0,-1 1 1 0 0,1-1 0 0 0,0 0-1 0 0,-1 0 1 0 0,0 0 0 0 0,0-1-1 0 0,0 1 1 0 0,0-1 0 0 0,0 1-1 0 0,-1-1 1 0 0,1 1 0 0 0,-1-1-1 0 0,0 0 1 0 0,0 0 0 0 0,0 1-1 0 0,-1-1 1 0 0,0 0 0 0 0,1 0-1 0 0,-1 0 1 0 0,-1 0 0 0 0,1 0-1 0 0,0 0 1 0 0,-2-2 5 0 0,-73-114 115 0 0,62 103-94 0 0,5 4 57 0 0,-2 0-1 0 0,1 0 1 0 0,-2 1 0 0 0,0 0-1 0 0,0 1 1 0 0,-1 0-1 0 0,0 1 1 0 0,-1 0 0 0 0,0 1-1 0 0,0 1 1 0 0,-1 0-1 0 0,0 0 1 0 0,-1 2 0 0 0,1 0-1 0 0,-1 0 1 0 0,-1 1-1 0 0,1 1 1 0 0,-1 1 0 0 0,1 0-1 0 0,-17 0-77 0 0,33 3-15 0 0,-1 1 0 0 0,1-1 0 0 0,-1 1 0 0 0,1-1 0 0 0,-1 1 0 0 0,1-1 0 0 0,-1 1 0 0 0,0-1 0 0 0,1 1-1 0 0,-1 0 1 0 0,0-1 0 0 0,0 1 0 0 0,1 0 0 0 0,-1-1 0 0 0,0 1 0 0 0,0-1 0 0 0,0 1 0 0 0,0 0 0 0 0,0-1 0 0 0,0 1 0 0 0,0 0 0 0 0,0 0 0 0 0,0-1 0 0 0,0 1 0 0 0,0 0 0 0 0,0-1-1 0 0,0 1 1 0 0,-1-1 0 0 0,1 1 0 0 0,0 0 0 0 0,0-1 0 0 0,-1 1 0 0 0,1-1 0 0 0,0 1 0 0 0,-1 0 0 0 0,1-1 0 0 0,-1 1 0 0 0,1-1 0 0 0,-1 1 0 0 0,1-1 0 0 0,-1 0 0 0 0,1 1-1 0 0,-1-1 1 0 0,1 1 0 0 0,-1-1 0 0 0,0 0 0 0 0,1 0 0 0 0,-1 1 0 0 0,1-1 0 0 0,-1 0 0 0 0,0 0 0 0 0,1 0 0 0 0,-1 0 0 0 0,0 0 0 0 0,1 1 0 0 0,-1-1 0 0 0,0 0 0 0 0,1-1-1 0 0,-1 1 1 0 0,0 0 0 0 0,1 0 0 0 0,-1 0 0 0 0,0 0 0 0 0,0-1 15 0 0,26 18-1188 0 0,-6-8 580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3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10135 0 0,'5'-3'4836'0'0,"9"2"-3652"0"0,-13 1-741 0 0,173-3 4132 0 0,-123 4-7294 0 0,-45 1-3992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3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14743 0 0,'53'-4'5673'0'0,"0"-6"-3454"0"0,53-5-952 0 0,-71 24-2995 0 0,-25-1-6207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3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4143 0 0,'-3'-7'10346'0'0,"8"6"-6172"0"0,22 7-4211 0 0,-11-2 1825 0 0,28 3-1179 0 0,0-3-1 0 0,1-1 1 0 0,-1-3-1 0 0,43-4-608 0 0,-65 3-1873 0 0,-12 1-5663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8:02:1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1839 0 0,'-16'-11'1424'0'0,"-2"7"4575"0"0,18 4-5744 0 0,0 1 1128 0 0,6 2 2627 0 0,9 4-3342 0 0,1-1 0 0 0,0 0 1 0 0,1-2-1 0 0,-1 0 0 0 0,1 0 0 0 0,16 0-668 0 0,252-29 1856 0 0,-239 37-2516 0 0,-45-12 640 0 0,-1 1 1 0 0,1-1-1 0 0,0 1 0 0 0,0-1 1 0 0,0 0-1 0 0,-1 1 0 0 0,1-1 1 0 0,0 1-1 0 0,-1-1 0 0 0,1 1 1 0 0,0 0-1 0 0,-1-1 0 0 0,1 1 1 0 0,-1 0-1 0 0,1-1 0 0 0,-1 1 1 0 0,1 0-1 0 0,-1 0 0 0 0,0 0 1 0 0,1-1-1 0 0,-1 1 0 0 0,0 0 1 0 0,0 0-1 0 0,1 0 1 0 0,-1 0-1 0 0,0-1 0 0 0,0 1 1 0 0,0 0-1 0 0,0 0 0 0 0,0 0 1 0 0,0 0-1 0 0,0 0 0 0 0,0 0 1 0 0,-1-1-1 0 0,1 1 0 0 0,0 0 1 0 0,0 0-1 0 0,-1 0 0 0 0,1 0 1 0 0,-1-1-1 0 0,1 1 0 0 0,0 0 1 0 0,-1-1-1 0 0,0 1 0 0 0,1 0 1 0 0,-1-1-1 0 0,1 1 0 0 0,-1 0 1 0 0,0-1-1 0 0,1 1 1 0 0,-1-1 19 0 0,-52 49-6264 0 0,41-39 1446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4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6447 0 0,'0'0'121'0'0,"0"-1"-1"0"0,0 0 1 0 0,0 0 0 0 0,0 1-1 0 0,0-1 1 0 0,0 0-1 0 0,0 0 1 0 0,0 1-1 0 0,1-1 1 0 0,-1 0-1 0 0,0 1 1 0 0,1-1 0 0 0,-1 0-1 0 0,0 1 1 0 0,1-1-1 0 0,-1 0 1 0 0,1 1-1 0 0,-1-1 1 0 0,1 1-1 0 0,-1-1 1 0 0,1 1-1 0 0,-1-1 1 0 0,1 1 0 0 0,0-1-1 0 0,-1 1 1 0 0,1 0-1 0 0,0-1 1 0 0,-1 1-1 0 0,1 0 1 0 0,0 0-1 0 0,0-1 1 0 0,-1 1-1 0 0,1 0 1 0 0,0 0 0 0 0,-1 0-1 0 0,1 0 1 0 0,0 0-1 0 0,0 0 1 0 0,-1 0-1 0 0,1 0 1 0 0,0 0-1 0 0,0 0 1 0 0,-1 1-1 0 0,1-1 1 0 0,0 0 0 0 0,0 0-1 0 0,-1 1 1 0 0,1-1-1 0 0,0 0-120 0 0,37 17 2325 0 0,-4 2-1077 0 0,0 2 0 0 0,-1 2 0 0 0,-1 0 0 0 0,-2 2 0 0 0,10 12-1248 0 0,-28-24 132 0 0,0 0-1 0 0,-1 1 1 0 0,-1 1-1 0 0,0-1 1 0 0,-1 2-1 0 0,0-1 1 0 0,-2 1 0 0 0,0 1-1 0 0,0-1 1 0 0,-2 1-1 0 0,0 1 1 0 0,-1-1-1 0 0,-1 0 1 0 0,0 1-1 0 0,-1 0 1 0 0,-1 0 0 0 0,-1-1-1 0 0,-1 12-131 0 0,0-5 99 0 0,0 0 0 0 0,-2 0 0 0 0,0 0 0 0 0,-2-1 0 0 0,-1 0 0 0 0,0 1-1 0 0,-2-2 1 0 0,-1 1 0 0 0,0-1 0 0 0,-2-1 0 0 0,-11 19-99 0 0,19-37 37 0 0,0 1-1 0 0,0-1 1 0 0,0 0 0 0 0,0 0-1 0 0,0 0 1 0 0,-1 0 0 0 0,1-1-1 0 0,-1 1 1 0 0,0-1-1 0 0,1 0 1 0 0,-1 0 0 0 0,0 0-1 0 0,0-1 1 0 0,-1 1 0 0 0,1-1-1 0 0,0 0 1 0 0,0 0-1 0 0,-1-1 1 0 0,0 1-37 0 0,5-2-15 0 0,-1 0 0 0 0,1 0-1 0 0,0 0 1 0 0,-1 0 0 0 0,1 0-1 0 0,0 0 1 0 0,0 0 0 0 0,0 0 0 0 0,0 0-1 0 0,0 0 1 0 0,0-1 0 0 0,0 1 0 0 0,0 0-1 0 0,0 0 1 0 0,0 0 0 0 0,1 0-1 0 0,-1 0 1 0 0,0 0 0 0 0,1 0 0 0 0,-1 0-1 0 0,1 1 1 0 0,-1-1 0 0 0,1 0 0 0 0,-1 0-1 0 0,1 0 1 0 0,0 0 0 0 0,-1 0-1 0 0,1 1 1 0 0,0-1 0 0 0,0 0 0 0 0,-1 1-1 0 0,1-1 1 0 0,1 0 15 0 0,7-7-544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4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0,'0'0'499'0'0,"9"17"2057"0"0,-3 6-1453 0 0,-1 1-1 0 0,0-1 1 0 0,-2 1 0 0 0,-1 0 0 0 0,-1 0-1 0 0,-1 0 1 0 0,-1-1 0 0 0,-1 1-1 0 0,-1 3-1102 0 0,-2 74 3037 0 0,23-119-2433 0 0,1-10-590 0 0,2 1-1 0 0,1 1 1 0 0,1 1 0 0 0,1 1-1 0 0,24-19-13 0 0,-45 40 13 0 0,-1 0 1 0 0,0 1-1 0 0,1-1 0 0 0,0 1 1 0 0,-1 0-1 0 0,1 0 0 0 0,0 0 1 0 0,0 0-1 0 0,1 0 0 0 0,-1 1 1 0 0,0-1-1 0 0,0 1 0 0 0,1 0 1 0 0,-1 0-1 0 0,1 0 0 0 0,-1 1 1 0 0,1-1-1 0 0,-1 1 0 0 0,1 0 1 0 0,-1 0-1 0 0,1 0 0 0 0,-1 0 1 0 0,1 1-1 0 0,-1-1 0 0 0,1 1 1 0 0,-1 0-1 0 0,1 0 0 0 0,-1 0 1 0 0,0 0-1 0 0,0 1 0 0 0,1 0 1 0 0,-1-1-1 0 0,0 1 0 0 0,0 0 1 0 0,-1 0-1 0 0,1 1 0 0 0,0-1 1 0 0,-1 0-1 0 0,1 1 0 0 0,-1 0 1 0 0,0 0-1 0 0,0 0-13 0 0,1 7 41 0 0,0 1 0 0 0,-1 0 0 0 0,-1 0 0 0 0,0 0 1 0 0,0 0-1 0 0,-1 0 0 0 0,-1 0 0 0 0,0 1 0 0 0,0-1 0 0 0,-1-1 0 0 0,0 1 0 0 0,-1 0 0 0 0,-1 0 0 0 0,-2 5-41 0 0,-2 15 76 0 0,5-15 37 0 0,12-24 16 0 0,16-32-261 0 0,3 0-1 0 0,1 2 0 0 0,2 1 0 0 0,2 1 0 0 0,1 2 0 0 0,30-23 133 0 0,-58 52 0 0 0,-3 3 1 0 0,-1-1-1 0 0,1 1 1 0 0,0 0 0 0 0,0-1 0 0 0,0 1-1 0 0,0 0 1 0 0,0 1 0 0 0,1-1 0 0 0,-1 1 0 0 0,1-1-1 0 0,-1 1 1 0 0,1 0 0 0 0,-1 0 0 0 0,1 1 0 0 0,-1-1-1 0 0,1 1 1 0 0,0-1 0 0 0,-1 1 0 0 0,4 1-1 0 0,-5 1 26 0 0,0 1-1 0 0,-1-1 1 0 0,1 1 0 0 0,0 0 0 0 0,-1 0-1 0 0,1-1 1 0 0,-1 1 0 0 0,0 0 0 0 0,0 0-1 0 0,0 1 1 0 0,-1-1 0 0 0,1 0 0 0 0,-1 0-1 0 0,0 0 1 0 0,1 0 0 0 0,-1 1 0 0 0,-1-1-1 0 0,1 0 1 0 0,-1 3-26 0 0,-6 89 349 0 0,3-51-250 0 0,1-1 1 0 0,2 0 0 0 0,4 29-100 0 0,2-58-368 0 0,5-16-3621 0 0,-6 0-3518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4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10135 0 0,'5'7'4707'0'0,"90"-49"238"0"0,-68 28-4163 0 0,104-50 1255 0 0,-131 63-2010 0 0,1 1-1 0 0,0-1 1 0 0,0 0 0 0 0,0 1-1 0 0,0-1 1 0 0,0 1 0 0 0,0 0 0 0 0,0-1-1 0 0,0 1 1 0 0,1 0 0 0 0,-1-1 0 0 0,0 1-1 0 0,0 0 1 0 0,0 0 0 0 0,0 0-1 0 0,0 0 1 0 0,0 0 0 0 0,0 0 0 0 0,1 1-1 0 0,-1-1 1 0 0,0 0 0 0 0,0 0-1 0 0,0 1 1 0 0,0-1 0 0 0,0 1 0 0 0,0-1-1 0 0,0 1 1 0 0,0-1 0 0 0,0 1 0 0 0,0 0-1 0 0,0-1 1 0 0,-1 1 0 0 0,1 0-1 0 0,0 0 1 0 0,0 0 0 0 0,-1-1 0 0 0,1 1-1 0 0,0 0 1 0 0,-1 0 0 0 0,1 0-1 0 0,-1 0 1 0 0,1 0 0 0 0,-1 0 0 0 0,0 0-1 0 0,1 0 1 0 0,-1 1 0 0 0,0 0-27 0 0,-1 17 168 0 0,-2 1 0 0 0,0 0 0 0 0,-1-1 0 0 0,-1 0 0 0 0,-6 14-168 0 0,-6 26 314 0 0,0 57 836 0 0,17-117-1141 0 0,0 1 1 0 0,1 0-1 0 0,-1-1 0 0 0,0 1 1 0 0,1 0-1 0 0,-1-1 1 0 0,1 1-1 0 0,-1 0 0 0 0,1 0 1 0 0,-1 0-1 0 0,1-1 1 0 0,-1 1-1 0 0,0 0 0 0 0,1 0 1 0 0,-1 0-1 0 0,1 0 1 0 0,0 0-1 0 0,-1 0 0 0 0,1 0 1 0 0,-1 0-1 0 0,1 0 1 0 0,-1 0-1 0 0,1 0 0 0 0,-1 0 1 0 0,1 0-1 0 0,-1 0 1 0 0,1 0-1 0 0,-1 0 0 0 0,1 1 1 0 0,-1-1-1 0 0,0 0 1 0 0,1 0-1 0 0,-1 1 0 0 0,1-1 1 0 0,-1 0-1 0 0,1 1 1 0 0,-1-1-1 0 0,0 0 0 0 0,1 1 1 0 0,-1-1-1 0 0,0 1 0 0 0,1-1 1 0 0,-1 0-1 0 0,0 1 1 0 0,0-1-1 0 0,0 1 0 0 0,1-1 1 0 0,-1 1-1 0 0,0-1 1 0 0,0 1-1 0 0,0-1 0 0 0,0 1 1 0 0,0-1-1 0 0,0 1 1 0 0,0-1-1 0 0,0 1 0 0 0,0-1 1 0 0,0 1-1 0 0,0-1 1 0 0,0 1-1 0 0,0-1 0 0 0,0 1-9 0 0,25-53-694 0 0,-24 50-1325 0 0,0 2-6641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451 240 6911 0 0,'-1'-1'99'0'0,"1"0"0"0"0,-1 0-1 0 0,0 1 1 0 0,1-1 0 0 0,-1 0-1 0 0,1 0 1 0 0,-1 1-1 0 0,0-1 1 0 0,0 1 0 0 0,1-1-1 0 0,-1 0 1 0 0,0 1 0 0 0,0-1-1 0 0,0 1 1 0 0,0 0-1 0 0,1-1 1 0 0,-1 1 0 0 0,0 0-1 0 0,0 0 1 0 0,0-1 0 0 0,0 1-1 0 0,0 0 1 0 0,0 0-1 0 0,0 0 1 0 0,0 0 0 0 0,0 0-1 0 0,0 0 1 0 0,0 0 0 0 0,0 1-1 0 0,0-1 1 0 0,1 0-1 0 0,-1 0 1 0 0,0 1 0 0 0,0-1-1 0 0,0 1 1 0 0,0-1 0 0 0,0 1-1 0 0,1-1 1 0 0,-1 1-1 0 0,0-1 1 0 0,0 1 0 0 0,1 0-1 0 0,-1-1 1 0 0,0 1 0 0 0,1 0-1 0 0,-1 0 1 0 0,1-1-1 0 0,-1 1 1 0 0,1 0 0 0 0,-1 0-1 0 0,1 0 1 0 0,0 0 0 0 0,-1-1-1 0 0,1 1 1 0 0,0 0-1 0 0,0 0 1 0 0,0 0 0 0 0,-1 0-1 0 0,1 0 1 0 0,0 0 0 0 0,0 0-1 0 0,0 0 1 0 0,1 0-1 0 0,-1 0 1 0 0,0 0 0 0 0,0 0-1 0 0,0 0-98 0 0,2 22 818 0 0,1 0-1 0 0,1-1 1 0 0,1 1 0 0 0,0-1-1 0 0,2 0 1 0 0,2 2-818 0 0,6 27 710 0 0,81 228 2061 0 0,-90-260-2629 0 0,-5-13-84 0 0,0 0 0 0 0,1 0 0 0 0,0 0-1 0 0,0 0 1 0 0,1 0 0 0 0,0 0 0 0 0,0-1-1 0 0,0 1 1 0 0,0-1 0 0 0,1 0 0 0 0,0 0-1 0 0,0 0 1 0 0,5 4-58 0 0,-8-9 16 0 0,1-1 0 0 0,0 1 0 0 0,0 0 0 0 0,0-1 0 0 0,0 1 0 0 0,0-1 0 0 0,0 1 0 0 0,0-1 0 0 0,-1 0-1 0 0,1 0 1 0 0,0 0 0 0 0,0 0 0 0 0,-1 0 0 0 0,1 0 0 0 0,-1-1 0 0 0,1 1 0 0 0,-1 0 0 0 0,0-1 0 0 0,1 1 0 0 0,-1-1 0 0 0,0 1 0 0 0,0-1 0 0 0,0 0 0 0 0,0 0-1 0 0,0 1 1 0 0,-1-1 0 0 0,1 0 0 0 0,0 0 0 0 0,-1 0 0 0 0,1 0 0 0 0,-1 0 0 0 0,0 0 0 0 0,0 0 0 0 0,0 0 0 0 0,0-1-16 0 0,1 1 10 0 0,29-109 83 0 0,32-87 70 0 0,51-28 146 0 0,-108 220-541 0 0,-9 26-644 0 0,3-14 239 0 0,-1 7-559 0 0</inkml:trace>
  <inkml:trace contextRef="#ctx0" brushRef="#br0" timeOffset="364.625">846 951 4607 0 0,'5'2'356'0'0,"0"0"-1"0"0,-1-1 0 0 0,1 0 1 0 0,0 1-1 0 0,0-2 0 0 0,0 1 0 0 0,0 0 1 0 0,0-1-1 0 0,0 0 0 0 0,0 0 1 0 0,1-1-1 0 0,-1 1 0 0 0,0-1 0 0 0,-1 0 1 0 0,1-1-1 0 0,0 1 0 0 0,3-2-355 0 0,5-2 766 0 0,0 0-1 0 0,0-1 1 0 0,0-1-1 0 0,-1 0 1 0 0,0 0-1 0 0,-1-2 1 0 0,1 1 0 0 0,-1-2-766 0 0,38-25 2561 0 0,-49 34-2529 0 0,1 1 1 0 0,-1 0 0 0 0,1-1-1 0 0,-1 1 1 0 0,1 0-1 0 0,-1-1 1 0 0,1 1 0 0 0,-1 0-1 0 0,1-1 1 0 0,-1 1 0 0 0,1 0-1 0 0,0 0 1 0 0,-1 0 0 0 0,1 0-1 0 0,-1-1 1 0 0,1 1 0 0 0,0 0-1 0 0,-1 0 1 0 0,1 0 0 0 0,-1 0-1 0 0,1 0 1 0 0,0 1 0 0 0,-1-1-1 0 0,1 0 1 0 0,-1 0 0 0 0,1 0-1 0 0,0 0 1 0 0,-1 1 0 0 0,1-1-1 0 0,-1 0 1 0 0,1 1 0 0 0,-1-1-1 0 0,1 0 1 0 0,-1 1 0 0 0,1-1-1 0 0,-1 0 1 0 0,1 1 0 0 0,-1-1-1 0 0,0 1 1 0 0,1-1-1 0 0,-1 1 1 0 0,0-1 0 0 0,1 1-1 0 0,-1-1 1 0 0,0 1 0 0 0,0-1-1 0 0,1 1 1 0 0,-1 0 0 0 0,0-1-1 0 0,0 1 1 0 0,0-1 0 0 0,0 1-1 0 0,0 0 1 0 0,0-1 0 0 0,0 1-1 0 0,0-1 1 0 0,0 1 0 0 0,0 0-33 0 0,-1 38 916 0 0,-9 19-392 0 0,-2 59-32 0 0,20-95-553 0 0,7-20-3104 0 0,-6-5-4089 0 0</inkml:trace>
  <inkml:trace contextRef="#ctx0" brushRef="#br0" timeOffset="2503.529">491 43 2303 0 0,'-27'-18'2955'0'0,"24"16"-2699"0"0,1-1 0 0 0,0 1 0 0 0,-1 0 0 0 0,1 0-1 0 0,-1 1 1 0 0,0-1 0 0 0,0 0 0 0 0,1 1 0 0 0,-1 0 0 0 0,0-1 0 0 0,0 1 0 0 0,-1 0-1 0 0,1 1 1 0 0,0-1 0 0 0,0 0 0 0 0,0 1 0 0 0,0 0 0 0 0,-1 0 0 0 0,1 0 0 0 0,0 0-1 0 0,0 0 1 0 0,-2 1-256 0 0,-16 9 813 0 0,0 1 0 0 0,1 1 0 0 0,1 1 0 0 0,0 0 0 0 0,1 2-1 0 0,0 0 1 0 0,1 1 0 0 0,1 1 0 0 0,0 0 0 0 0,1 1 0 0 0,-2 5-813 0 0,-6 7 397 0 0,1 1 1 0 0,2 1-1 0 0,1 0 1 0 0,1 2 0 0 0,2 0-1 0 0,1 1 1 0 0,-4 18-398 0 0,13-32 84 0 0,0 0 0 0 0,1 1 0 0 0,2 0 0 0 0,0 0 0 0 0,1 0 0 0 0,1 0 0 0 0,1 0-1 0 0,1 1 1 0 0,2-1 0 0 0,0 0 0 0 0,0-1 0 0 0,2 1 0 0 0,4 8-84 0 0,0-6 13 0 0,1 0 0 0 0,1-1-1 0 0,2 0 1 0 0,0 0 0 0 0,1-1 0 0 0,2-1-1 0 0,0-1 1 0 0,1 0 0 0 0,0-1-1 0 0,2-1 1 0 0,0-1 0 0 0,2 0 0 0 0,-1-1-1 0 0,2-2 1 0 0,0 0 0 0 0,1-1 0 0 0,0-2-1 0 0,1 0 1 0 0,0-1 0 0 0,14 2-13 0 0,2-1-287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5983 0 0,'3'-8'2542'0'0,"-3"9"-1752"0"0,-2 4 30 0 0,-8 28 682 0 0,1 2 0 0 0,1-1 1 0 0,2 1-1 0 0,1 0 0 0 0,2 0 0 0 0,1 0 0 0 0,3 27-1502 0 0,0-55 79 0 0,-1 1 1 0 0,2 0-1 0 0,-1-1 1 0 0,1 1 0 0 0,0-1-1 0 0,1 0 1 0 0,-1 0-1 0 0,1 0 1 0 0,1 0-1 0 0,0 0 1 0 0,0 0-1 0 0,0-1 1 0 0,0 0-1 0 0,1 0 1 0 0,0 0 0 0 0,1-1-1 0 0,-1 1 1 0 0,1-1-1 0 0,0 0 1 0 0,0-1-1 0 0,1 0 1 0 0,-1 0-1 0 0,1 0 1 0 0,0-1-1 0 0,0 0 1 0 0,0 0-1 0 0,0 0 1 0 0,1-1 0 0 0,-1 0-1 0 0,1-1 1 0 0,-1 0-1 0 0,8 1-79 0 0,-3-5 49 0 0,0 0-1 0 0,-1 0 1 0 0,1-1 0 0 0,-1-1-1 0 0,0 1 1 0 0,0-2 0 0 0,0 0-1 0 0,-1 0 1 0 0,0-1 0 0 0,0 0-1 0 0,-1-1 1 0 0,0 0 0 0 0,0 0-1 0 0,-1-1 1 0 0,0 0 0 0 0,0 0-1 0 0,-1-1 1 0 0,1-3-49 0 0,10-10 109 0 0,-2-1 0 0 0,-1-1 0 0 0,-1 0 0 0 0,-1-1 0 0 0,-1 0 1 0 0,-1-1-1 0 0,-1-1 0 0 0,-2 1 0 0 0,-1-1 0 0 0,1-9-109 0 0,-7 30 11 0 0,-1 4-7 0 0,1 0 0 0 0,-1-1 0 0 0,0 1 0 0 0,1 0 0 0 0,0 0 0 0 0,0 0 1 0 0,0 0-1 0 0,0 0 0 0 0,0 0 0 0 0,0 0 0 0 0,1 0 0 0 0,0 1 0 0 0,-1-1 0 0 0,1 0 0 0 0,0 1 1 0 0,0 0-1 0 0,0-1 0 0 0,1 1 0 0 0,-1 0 0 0 0,2-1-4 0 0,15 9-2058 0 0,-7 11-3570 0 0,-9-9-1926 0 0</inkml:trace>
  <inkml:trace contextRef="#ctx0" brushRef="#br0" timeOffset="364.101">522 579 7367 0 0,'42'-21'7531'0'0,"58"-42"-2285"0"0,1-1-3079 0 0,-100 64-2154 0 0,0-1 0 0 0,0 0 0 0 0,0 0 0 0 0,0 1-1 0 0,0-1 1 0 0,0 0 0 0 0,0 1 0 0 0,0-1 0 0 0,0 1 0 0 0,0 0 0 0 0,0-1-1 0 0,0 1 1 0 0,1 0 0 0 0,-1 0 0 0 0,0-1 0 0 0,0 1 0 0 0,0 0 0 0 0,0 0-1 0 0,1 0 1 0 0,-1 1 0 0 0,0-1 0 0 0,0 0 0 0 0,0 0 0 0 0,0 1-1 0 0,1-1 1 0 0,-1 0 0 0 0,0 1 0 0 0,0-1 0 0 0,0 1 0 0 0,0 0 0 0 0,0-1-1 0 0,0 1 1 0 0,0 0 0 0 0,0-1 0 0 0,-1 1 0 0 0,1 0 0 0 0,0 0 0 0 0,0 0-1 0 0,0 0 1 0 0,-1 0 0 0 0,1 0 0 0 0,-1 0 0 0 0,1 0 0 0 0,-1 0 0 0 0,1 0-1 0 0,-1 0 1 0 0,1 0 0 0 0,-1 1 0 0 0,0-1 0 0 0,0 0 0 0 0,0 0 0 0 0,0 0-1 0 0,0 0 1 0 0,0 1 0 0 0,0-1 0 0 0,0 0 0 0 0,0 0 0 0 0,0 0-1 0 0,0 0 1 0 0,-1 1 0 0 0,1-1-13 0 0,-19 140 544 0 0,17-124-452 0 0,1 0-1 0 0,0 0 1 0 0,1 0-1 0 0,1-1 1 0 0,1 1-1 0 0,1 0 1 0 0,0 0 0 0 0,1-1-1 0 0,6 17-91 0 0,0-22-1511 0 0,-9-10 734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0:3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2759 0 0,'-3'-10'1738'0'0,"1"-7"5140"0"0,6 23-2476 0 0,3 7-3033 0 0,34 136 2808 0 0,-17 84-2992 0 0,-24-226-1134 0 0,-1 323 562 0 0,2-274-301 0 0,-9-78 3 0 0,-19-186-139 0 0,3-107-699 0 0,23 306 521 0 0,0-1-1 0 0,0 1 0 0 0,1 0 0 0 0,0-1 0 0 0,0 1 0 0 0,1 0 1 0 0,1-1-1 0 0,0 1 0 0 0,0 0 0 0 0,0 0 0 0 0,1 0 0 0 0,1 0 1 0 0,-1 1-1 0 0,1-1 0 0 0,1 1 0 0 0,0 0 0 0 0,0 0 0 0 0,0 1 0 0 0,1-1 1 0 0,0 1-1 0 0,1 1 0 0 0,0-1 0 0 0,0 1 0 0 0,0 0 0 0 0,0 0 1 0 0,1 1-1 0 0,0 0 0 0 0,0 1 0 0 0,1-1 0 0 0,0 1 3 0 0,9 0 0 0 0,0 1 0 0 0,0 1 0 0 0,0 1 0 0 0,0 0 0 0 0,1 1 0 0 0,-1 1 0 0 0,0 1 0 0 0,0 0 0 0 0,0 2 0 0 0,15 4 0 0 0,-27-7 3 0 0,-1 0 0 0 0,1 0 0 0 0,0 1 0 0 0,-1 0 0 0 0,0 0 0 0 0,1 0 0 0 0,-1 1 0 0 0,0 0 0 0 0,0 0 0 0 0,0 0 0 0 0,-1 1 0 0 0,1-1 0 0 0,-1 1 0 0 0,0 0 0 0 0,0 0 0 0 0,0 1 0 0 0,0-1-1 0 0,-1 1 1 0 0,0 0 0 0 0,0 0 0 0 0,0 0 0 0 0,0 0 0 0 0,-1 1 0 0 0,0-1 0 0 0,0 0 0 0 0,-1 1 0 0 0,1 1-3 0 0,0 0 23 0 0,-1-1 0 0 0,0 1 0 0 0,0 0-1 0 0,0 0 1 0 0,-1 0 0 0 0,0 0 0 0 0,0 0 0 0 0,-1-1 0 0 0,0 1-1 0 0,0 0 1 0 0,-1 0 0 0 0,0-1 0 0 0,0 1 0 0 0,0-1 0 0 0,-1 1-1 0 0,0-1 1 0 0,0 0 0 0 0,0 0 0 0 0,-1 0 0 0 0,0-1-1 0 0,0 1 1 0 0,-1-1 0 0 0,0 0 0 0 0,1 0 0 0 0,-6 3-23 0 0,-6-2 98 0 0,-1 0 1 0 0,1-1-1 0 0,-1-1 0 0 0,0 0 1 0 0,-1-1-1 0 0,1-1 0 0 0,0-1 1 0 0,-1-1-1 0 0,1 0 0 0 0,-1-1 1 0 0,1-1-1 0 0,-1 0 0 0 0,-2-2-98 0 0,9 3 48 0 0,0-1 0 0 0,-1 0 0 0 0,1 0 0 0 0,0-1 0 0 0,0-1 0 0 0,1 0-1 0 0,-1 0 1 0 0,1-1 0 0 0,-1-1-48 0 0,11 6-64 0 0,1 0-1 0 0,-1 0 1 0 0,1 0 0 0 0,-1 0-1 0 0,0 0 1 0 0,1 0-1 0 0,-1 0 1 0 0,1 0 0 0 0,-1 0-1 0 0,1 0 1 0 0,-1 0 0 0 0,0 0-1 0 0,1 0 1 0 0,-1 0-1 0 0,1-1 1 0 0,-1 1 0 0 0,0 0-1 0 0,1 0 1 0 0,-1 0 0 0 0,0-1-1 0 0,1 1 1 0 0,-1 0-1 0 0,0 0 1 0 0,1-1 0 0 0,-1 1-1 0 0,0 0 1 0 0,0-1 0 0 0,1 1-1 0 0,-1 0 1 0 0,0-1-1 0 0,0 1 1 0 0,0 0 0 0 0,1-1-1 0 0,-1 1 1 0 0,0-1 0 0 0,0 1-1 0 0,0 0 1 0 0,0-1-1 0 0,0 1 1 0 0,0-1 0 0 0,0 1-1 0 0,0 0 1 0 0,0-1 0 0 0,0 1-1 0 0,0-1 1 0 0,0 1-1 0 0,0 0 1 0 0,0-1 0 0 0,0 1-1 0 0,0-1 1 0 0,0 1 0 0 0,-1 0-1 0 0,1-1 65 0 0,12 2-8084 0 0</inkml:trace>
  <inkml:trace contextRef="#ctx0" brushRef="#br0" timeOffset="12665.018">561 509 3223 0 0,'-10'-1'562'0'0,"9"0"-165"0"0,-1 1 0 0 0,1-1 0 0 0,0 1 0 0 0,0-1-1 0 0,-1 1 1 0 0,1 0 0 0 0,0 0 0 0 0,0 0 0 0 0,-1 0 0 0 0,1 0 0 0 0,0 0 0 0 0,-1 0 0 0 0,1 0 0 0 0,0 0 0 0 0,0 0 0 0 0,-1 1 0 0 0,1-1 0 0 0,0 1 0 0 0,0-1 0 0 0,0 1 0 0 0,-1-1 0 0 0,1 1 0 0 0,0 0 0 0 0,0-1 0 0 0,0 1 0 0 0,0 0-1 0 0,0 0 1 0 0,0 0 0 0 0,0 0 0 0 0,1 0 0 0 0,-1 0 0 0 0,0 1-397 0 0,0-2 94 0 0,1 1-1 0 0,0-1 1 0 0,0 1-1 0 0,0 0 1 0 0,0-1-1 0 0,0 1 1 0 0,0-1-1 0 0,0 1 1 0 0,1 0-1 0 0,-1-1 1 0 0,0 1-1 0 0,0-1 1 0 0,0 1-1 0 0,1-1 0 0 0,-1 1 1 0 0,0-1-1 0 0,0 1 1 0 0,1-1-1 0 0,-1 1 1 0 0,0-1-1 0 0,1 1 1 0 0,-1-1-1 0 0,1 1 1 0 0,-1-1-1 0 0,1 0 1 0 0,-1 1-1 0 0,0-1 1 0 0,1 0-1 0 0,-1 1 1 0 0,1-1-1 0 0,0 0 1 0 0,-1 0-1 0 0,1 0 1 0 0,-1 1-1 0 0,1-1 1 0 0,-1 0-1 0 0,1 0 1 0 0,-1 0-1 0 0,1 0 1 0 0,0 0-1 0 0,-1 0 0 0 0,1 0 1 0 0,-1 0-1 0 0,1 0 1 0 0,0 0-1 0 0,-1 0 1 0 0,1-1-1 0 0,-1 1 1 0 0,1 0-1 0 0,0 0-93 0 0,31-8 757 0 0,142-81 521 0 0,-113 70-835 0 0,-60 19-427 0 0,0 1 0 0 0,0 0 0 0 0,0 0 0 0 0,0 0 1 0 0,0 0-1 0 0,0 0 0 0 0,-1 0 0 0 0,1 0 0 0 0,0 0 0 0 0,-1 0 0 0 0,1 0 0 0 0,-1 0 0 0 0,1 0 0 0 0,-1 1 0 0 0,1-1 0 0 0,-1 0 0 0 0,0 0 1 0 0,0 0-1 0 0,0 1 0 0 0,1-1 0 0 0,-1 0 0 0 0,0 0 0 0 0,-1 1 0 0 0,1-1 0 0 0,0 0 0 0 0,0 0 0 0 0,0 1 0 0 0,-1-1 0 0 0,1 0 1 0 0,-1 0-1 0 0,1 0 0 0 0,-1 0 0 0 0,1 0 0 0 0,-1 0 0 0 0,0 1 0 0 0,1-1 0 0 0,-1-1 0 0 0,-1 2-16 0 0,1 3 53 0 0,-57 147 1003 0 0,46-55-447 0 0,18-57-8175 0 0,-3-32-341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1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63 3871 0 0,'0'0'0'0'0,"0"0"0"0"0,0 0 0 0 0,0 0 0 0 0,0 0 0 0 0,0 0 0 0 0,0 0 0 0 0,1 0 0 0 0,1 0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1:1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3223 0 0,'-5'-9'2296'0'0,"13"0"10490"0"0,8 9-13365 0 0,42 6 1438 0 0,-25-1 127 0 0,0-3-1 0 0,0 0 1 0 0,0-2-1 0 0,18-3-985 0 0,3 3-2826 0 0,-53 2 750 0 0,-1-1-4414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1:1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10591 0 0,'54'-1'7160'0'0,"79"18"-3431"0"0,-2 11-3691 0 0,-91-10-4129 0 0,-32-11-2337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1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5983 0 0,'2'-3'539'0'0,"0"-1"0"0"0,0 1 0 0 0,1 0 0 0 0,-1 0 0 0 0,1 1 0 0 0,0-1 0 0 0,0 0 0 0 0,0 1 0 0 0,0 0-1 0 0,0 0 1 0 0,0 0 0 0 0,1 0 0 0 0,-1 0 0 0 0,0 1 0 0 0,1-1 0 0 0,0 1 0 0 0,-1 0 0 0 0,1 0 0 0 0,0 0-1 0 0,0 1 1 0 0,0-1 0 0 0,0 1-539 0 0,76-14 4143 0 0,40-5-2562 0 0,-50 21-1473 0 0,-29 8-2582 0 0,-36-5-5172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8:02:1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 2303 0 0,'-53'-18'4042'0'0,"61"17"1213"0"0,32-2-2889 0 0,72 11 2015 0 0,162 16-1593 0 0,-238-13-3229 0 0,-18 4-2839 0 0,-15-11-3095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1:3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4143 0 0,'1'-1'296'0'0,"1"0"0"0"0,-1-1 0 0 0,1 1-1 0 0,-1 0 1 0 0,1 0 0 0 0,0 1-1 0 0,-1-1 1 0 0,1 0 0 0 0,0 0-1 0 0,0 1 1 0 0,-1-1 0 0 0,1 1-1 0 0,0 0 1 0 0,0-1 0 0 0,0 1 0 0 0,0 0-1 0 0,0 0 1 0 0,-1 0 0 0 0,1 1-1 0 0,0-1 1 0 0,0 0 0 0 0,0 1-296 0 0,7 1 563 0 0,-1 0 0 0 0,0 1 0 0 0,-1 0 1 0 0,1 0-1 0 0,0 1 0 0 0,-1 0 1 0 0,0 0-1 0 0,0 1 0 0 0,0 0 0 0 0,-1 0 1 0 0,1 1-1 0 0,-1 0 0 0 0,0 0 0 0 0,-1 0 1 0 0,2 3-564 0 0,66 109 2929 0 0,-48-64-2577 0 0,-3 0-1 0 0,-2 2 1 0 0,9 46-352 0 0,-22-77 15 0 0,-2 0 0 0 0,-1 1 0 0 0,0-1 0 0 0,-2 1 0 0 0,-1 0 0 0 0,-1 0 1 0 0,-2 0-1 0 0,0 0 0 0 0,-6 22-15 0 0,5-29 98 0 0,-1 0-1 0 0,-1-1 1 0 0,0 0 0 0 0,-1 0-1 0 0,-2 0 1 0 0,1-1 0 0 0,-2 0 0 0 0,0 0-1 0 0,-1-1 1 0 0,-1 0 0 0 0,0-1-1 0 0,-1 0 1 0 0,-1-1 0 0 0,0 0 0 0 0,-1-1-1 0 0,-1-1 1 0 0,-5 4-98 0 0,11-16 160 0 0,23-13-752 0 0,-4 9-1296 0 0,2 1-6240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1:3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53 17047 0 0,'-11'-9'752'0'0,"2"4"160"0"0,4-1-728 0 0,1 2-184 0 0,2 3 0 0 0,2-1 0 0 0,-1 1 896 0 0,-1-2 152 0 0,-2-1 24 0 0,0-1 8 0 0,1 0-664 0 0,1 1-128 0 0,0 2-24 0 0,2 0-8 0 0,0 2-256 0 0,3 2 0 0 0,1-1-96 0 0,2 4-9568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1:3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427 326 455 0 0,'21'-83'11304'0'0,"-19"91"-6079"0"0,0 14-4587 0 0,2 4-163 0 0,0 0-1 0 0,2 0 1 0 0,1-1 0 0 0,1 0-1 0 0,1 0 1 0 0,2-1 0 0 0,0 0-1 0 0,12 18-474 0 0,18 41 532 0 0,-23-40-329 0 0,-8-16-16 0 0,2-1 0 0 0,0-1 0 0 0,2 0 1 0 0,1-1-1 0 0,10 13-187 0 0,1-14 243 0 0,-26-23-238 0 0,1 1-1 0 0,0-1 1 0 0,-1 0 0 0 0,1 0 0 0 0,-1 0 0 0 0,1 0 0 0 0,0 0 0 0 0,-1 0 0 0 0,1 0 0 0 0,0 0 0 0 0,-1 0 0 0 0,1 0 0 0 0,0 0 0 0 0,-1 0 0 0 0,1 0 0 0 0,0 0 0 0 0,-1-1 0 0 0,1 1-1 0 0,-1 0 1 0 0,1 0 0 0 0,0-1 0 0 0,-1 1 0 0 0,1 0 0 0 0,-1-1 0 0 0,1 1 0 0 0,-1-1 0 0 0,1 1 0 0 0,-1-1 0 0 0,1 1 0 0 0,-1-1 0 0 0,0 1 0 0 0,1-1 0 0 0,-1 1 0 0 0,0-1 0 0 0,1 0-1 0 0,-1 1 1 0 0,0-1 0 0 0,0 1 0 0 0,1-1 0 0 0,-1 0 0 0 0,0 1 0 0 0,0-1 0 0 0,0 0 0 0 0,0 1 0 0 0,0-1 0 0 0,0 0 0 0 0,0 1 0 0 0,0-1-5 0 0,14-47 90 0 0,1 2 1 0 0,3-1 0 0 0,2 2-1 0 0,1 1 1 0 0,3 1 0 0 0,26-38-91 0 0,69-61 381 0 0,-119 142-395 0 0,0 1 1 0 0,0-1-1 0 0,0 0 0 0 0,0 1 0 0 0,1-1 1 0 0,-1 1-1 0 0,0-1 0 0 0,0 1 1 0 0,1-1-1 0 0,-1 1 0 0 0,0-1 0 0 0,1 0 1 0 0,-1 1-1 0 0,0-1 0 0 0,1 0 0 0 0,-1 1 1 0 0,0-1-1 0 0,1 0 0 0 0,-1 1 0 0 0,1-1 1 0 0,-1 0-1 0 0,1 0 0 0 0,-1 0 1 0 0,0 1-1 0 0,1-1 0 0 0,-1 0 0 0 0,1 0 1 0 0,-1 0-1 0 0,1 0 0 0 0,-1 0 0 0 0,1 0 1 0 0,-1 0-1 0 0,1 0 0 0 0,-1 0 0 0 0,1 0 1 0 0,-1 0-1 0 0,1 0 0 0 0,-1 0 1 0 0,1-1-1 0 0,-1 1 0 0 0,1 0 0 0 0,-1 0 1 0 0,1 0-1 0 0,-1-1 0 0 0,0 1 0 0 0,1 0 1 0 0,-1 0-1 0 0,1-1 0 0 0,-1 1 0 0 0,0 0 1 0 0,1-1-1 0 0,-1 1 0 0 0,0-1 0 0 0,1 1 1 0 0,-1 0-1 0 0,0-1 0 0 0,0 1 1 0 0,1-1-1 0 0,-1 1 0 0 0,0-1 14 0 0,-3 19-1239 0 0,2-7 190 0 0</inkml:trace>
  <inkml:trace contextRef="#ctx0" brushRef="#br0" timeOffset="472.314">1033 924 3679 0 0,'1'-3'474'0'0,"0"0"-1"0"0,0 0 0 0 0,0 0 0 0 0,1 1 0 0 0,-1-1 0 0 0,1 1 0 0 0,-1-1 1 0 0,1 1-1 0 0,0-1 0 0 0,0 1 0 0 0,0 0 0 0 0,0 0 0 0 0,0 0 1 0 0,1 0-1 0 0,-1 0 0 0 0,1 0 0 0 0,-1 1 0 0 0,1-1 0 0 0,0 1 0 0 0,-1 0-473 0 0,4-4 853 0 0,165-135 7098 0 0,-170 139-7931 0 0,-1 1 1 0 0,1-1 0 0 0,-1 0-1 0 0,1 0 1 0 0,0 1 0 0 0,-1-1-1 0 0,1 0 1 0 0,0 1 0 0 0,-1-1-1 0 0,1 1 1 0 0,0-1-1 0 0,0 1 1 0 0,-1-1 0 0 0,1 1-1 0 0,0 0 1 0 0,0-1 0 0 0,0 1-1 0 0,0 0 1 0 0,0 0 0 0 0,-1-1-1 0 0,1 1 1 0 0,0 0-1 0 0,0 0 1 0 0,0 0 0 0 0,0 0-1 0 0,0 0 1 0 0,0 0 0 0 0,0 0-1 0 0,0 1 1 0 0,0-1 0 0 0,-1 0-1 0 0,1 0 1 0 0,0 1-1 0 0,0-1 1 0 0,0 1 0 0 0,0-1-1 0 0,-1 0 1 0 0,1 1 0 0 0,0 0-1 0 0,0-1 1 0 0,-1 1 0 0 0,1-1-1 0 0,0 1 1 0 0,-1 0-1 0 0,1-1 1 0 0,-1 1 0 0 0,1 0-1 0 0,-1 0 1 0 0,1 0 0 0 0,-1-1-1 0 0,0 1 1 0 0,1 0 0 0 0,-1 0-1 0 0,0 0 1 0 0,1 0-1 0 0,-1 0 1 0 0,0 0 0 0 0,0 0-1 0 0,0-1 1 0 0,0 1 0 0 0,0 0-1 0 0,0 0 1 0 0,0 0 0 0 0,0 0-1 0 0,-1 1-20 0 0,-13 166 459 0 0,5-74-230 0 0,32-91-1470 0 0,-17-5-242 0 0,2 1-6193 0 0</inkml:trace>
  <inkml:trace contextRef="#ctx0" brushRef="#br0" timeOffset="2493.263">402 11 3223 0 0,'-6'-3'413'0'0,"0"1"0"0"0,0 1 0 0 0,0-1 0 0 0,-1 1 0 0 0,1 0 0 0 0,0 1 0 0 0,-1 0 0 0 0,1 0 0 0 0,-1 0 0 0 0,1 1 0 0 0,0-1 0 0 0,-1 1 0 0 0,1 1 0 0 0,0 0 0 0 0,0-1 0 0 0,0 2-413 0 0,-12 3 451 0 0,1 1 1 0 0,1 0-1 0 0,-1 2 0 0 0,1 0 0 0 0,1 0 0 0 0,0 2 0 0 0,0 0 0 0 0,1 0 0 0 0,0 2 0 0 0,1-1 0 0 0,1 2 0 0 0,0 0 0 0 0,0 0 1 0 0,2 1-1 0 0,0 0 0 0 0,0 1 0 0 0,2 0 0 0 0,0 1 0 0 0,1 0 0 0 0,0 0 0 0 0,2 0 0 0 0,0 1 0 0 0,0 0 0 0 0,2 0 1 0 0,-1 12-452 0 0,0 17 256 0 0,1 0 1 0 0,3 0 0 0 0,1 1-1 0 0,3-1 1 0 0,2 0-1 0 0,2-1 1 0 0,1 0 0 0 0,5 6-257 0 0,-9-35-38 0 0,2 1 0 0 0,0-1 1 0 0,1 0-1 0 0,0-1 0 0 0,1 0 1 0 0,1 0-1 0 0,1-1 0 0 0,0 0 1 0 0,1-1-1 0 0,0 0 0 0 0,2-1 0 0 0,-1 0 1 0 0,1-1-1 0 0,1-1 0 0 0,0 0 1 0 0,1-1-1 0 0,0-1 0 0 0,0-1 1 0 0,1 0-1 0 0,0-1 0 0 0,1 0 1 0 0,17 3 36 0 0,44 4-2005 0 0,-33-9 975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1:3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144 147 4143 0 0,'-4'-10'386'0'0,"-14"14"9638"0"0,11 7-9036 0 0,2 2-260 0 0,0 0 0 0 0,1 1 1 0 0,1 0-1 0 0,0 0 1 0 0,1 0-1 0 0,1 0 1 0 0,0 13-729 0 0,0-22 127 0 0,-1 6-33 0 0,1 1-1 0 0,0-1 1 0 0,0 1-1 0 0,1-1 1 0 0,1 1-1 0 0,0-1 1 0 0,1 1-1 0 0,0-1 1 0 0,0 0-1 0 0,1 0 1 0 0,1 0-1 0 0,0 0 1 0 0,0 0-1 0 0,1-1 1 0 0,1 0-1 0 0,-1 0 1 0 0,2 0-1 0 0,-1-1 1 0 0,1 0-1 0 0,1 0 1 0 0,0 0 0 0 0,0-1-1 0 0,0-1 1 0 0,1 1-1 0 0,0-1 1 0 0,1-1-1 0 0,0 0 1 0 0,0 0-1 0 0,0 0-93 0 0,-2-4 35 0 0,0 0-1 0 0,0 0 0 0 0,0 0 1 0 0,0-1-1 0 0,0 0 1 0 0,1-1-1 0 0,-1 0 1 0 0,0 0-1 0 0,0-1 0 0 0,0 0 1 0 0,1 0-1 0 0,-1-1 1 0 0,0 0-1 0 0,0 0 1 0 0,-1-1-1 0 0,1 0 1 0 0,-1-1-1 0 0,1 1 0 0 0,-1-1 1 0 0,0-1-1 0 0,0 1 1 0 0,-1-1-1 0 0,4-3-34 0 0,6-7 95 0 0,0 0 0 0 0,-1 0 0 0 0,0-2 0 0 0,-2 0 0 0 0,0 0 0 0 0,-1-1 0 0 0,0-1 0 0 0,2-8-95 0 0,65-180 53 0 0,-79 207-53 0 0,3-6 23 0 0,0 0 0 0 0,-1 0 0 0 0,1 0 0 0 0,-2 0 1 0 0,1 0-1 0 0,-1-1 0 0 0,1 1 0 0 0,-2 0 0 0 0,1-1 0 0 0,-1-5-23 0 0,0 12-22 0 0,-1 0-1 0 0,0 0 1 0 0,1 0-1 0 0,-1 0 1 0 0,0 0-1 0 0,1 0 1 0 0,-1 0 0 0 0,0 0-1 0 0,1 0 1 0 0,-1 0-1 0 0,0 0 1 0 0,1 0-1 0 0,-1 0 1 0 0,1 1-1 0 0,-1-1 1 0 0,0 0-1 0 0,1 1 1 0 0,-1-1 0 0 0,1 0-1 0 0,-1 1 1 0 0,1-1-1 0 0,-1 0 1 0 0,1 1-1 0 0,-1-1 1 0 0,1 1-1 0 0,-1-1 1 0 0,1 1 0 0 0,-1-1-1 0 0,1 1 1 0 0,0-1-1 0 0,-1 1 1 0 0,1 0-1 0 0,0-1 1 0 0,0 1-1 0 0,0-1 1 0 0,-1 1 0 0 0,1 0-1 0 0,0-1 1 0 0,0 1-1 0 0,0 0 1 0 0,0-1-1 0 0,0 1 1 0 0,0 0 22 0 0,-4 11-1992 0 0,1 2-6087 0 0</inkml:trace>
  <inkml:trace contextRef="#ctx0" brushRef="#br0" timeOffset="440.839">702 688 6911 0 0,'22'-22'9028'0'0,"42"-17"-2844"0"0,38-13-4456 0 0,-101 51-1721 0 0,0 0-1 0 0,0 0 0 0 0,0 1 1 0 0,0-1-1 0 0,0 0 1 0 0,0 1-1 0 0,0-1 0 0 0,0 1 1 0 0,1 0-1 0 0,-1-1 1 0 0,0 1-1 0 0,0 0 0 0 0,0 0 1 0 0,1-1-1 0 0,-1 1 1 0 0,0 0-1 0 0,0 0 0 0 0,1 1 1 0 0,-1-1-1 0 0,0 0 1 0 0,0 0-1 0 0,1 0 0 0 0,-1 1 1 0 0,0-1-1 0 0,0 1 1 0 0,0-1-1 0 0,0 1 0 0 0,1-1 1 0 0,-1 1-1 0 0,0 0 1 0 0,0 0-1 0 0,0-1 0 0 0,0 1 1 0 0,-1 0-1 0 0,1 0 1 0 0,0 0-1 0 0,0 0 1 0 0,0 0-1 0 0,-1 0 0 0 0,1 0 1 0 0,0 0-1 0 0,-1 0 1 0 0,1 0-1 0 0,-1 1 0 0 0,0-1 1 0 0,1 0-1 0 0,-1 0 1 0 0,0 0-1 0 0,0 1 0 0 0,1-1 1 0 0,-1 0-1 0 0,0 1 1 0 0,0-1-1 0 0,0 0 0 0 0,-1 0 1 0 0,1 2-7 0 0,-3 96 91 0 0,0-57-19 0 0,2 0 1 0 0,2 1 0 0 0,5 25-73 0 0,-4-55-349 0 0,0 38-6415 0 0,-3-47-723 0 0</inkml:trace>
  <inkml:trace contextRef="#ctx0" brushRef="#br0" timeOffset="8250.745">75 173 455 0 0,'-14'27'2991'0'0,"13"-26"-2713"0"0,0 0-1 0 0,0-1 1 0 0,0 1-1 0 0,0 0 0 0 0,0 0 1 0 0,0 0-1 0 0,0 0 1 0 0,-1-1-1 0 0,1 1 1 0 0,0-1-1 0 0,0 1 1 0 0,-1-1-1 0 0,1 1 1 0 0,0-1-1 0 0,-1 0 1 0 0,1 0-1 0 0,0 1 1 0 0,-1-1-1 0 0,1 0 1 0 0,0 0-1 0 0,-1 0 1 0 0,1-1-1 0 0,-1 1 0 0 0,1 0 1 0 0,0 0-1 0 0,-1-1 1 0 0,1 1-1 0 0,0-1 1 0 0,0 1-1 0 0,-1-1 1 0 0,0 0-278 0 0,0 0 30 0 0,2 1 68 0 0,-1 0 0 0 0,0 0 1 0 0,0-1-1 0 0,0 1 0 0 0,0-1 0 0 0,0 1 0 0 0,0 0 0 0 0,1-1 1 0 0,-1 1-1 0 0,0-1 0 0 0,0 0 0 0 0,1 1 0 0 0,-1-1 0 0 0,0 0 1 0 0,1 1-1 0 0,-1-1 0 0 0,1 0 0 0 0,-1 0 0 0 0,1 0 0 0 0,-1 1 1 0 0,1-1-1 0 0,-1 0 0 0 0,1 0 0 0 0,0 0 0 0 0,0 0 0 0 0,-1 0 1 0 0,1 0-1 0 0,0 0 0 0 0,0 0 0 0 0,0 0 0 0 0,0 1 0 0 0,0-1 1 0 0,0 0-1 0 0,0 0 0 0 0,0 0 0 0 0,0 0 0 0 0,1 0 1 0 0,-1 0-1 0 0,0 0 0 0 0,1 0 0 0 0,-1 0 0 0 0,1 1 0 0 0,-1-1 1 0 0,0 0-1 0 0,1 0 0 0 0,0 0 0 0 0,-1 1 0 0 0,1-1 0 0 0,0 0 1 0 0,-1 1-1 0 0,1-1-98 0 0,36-38 682 0 0,-15 25-1486 0 0,-15 11 8 0 0</inkml:trace>
  <inkml:trace contextRef="#ctx0" brushRef="#br0" timeOffset="8791.791">36 100 919 0 0,'1'-5'291'0'0,"-1"1"-1"0"0,1-1 0 0 0,0 0 0 0 0,1 0 1 0 0,-1 1-1 0 0,1-1 0 0 0,0 1 0 0 0,0 0 0 0 0,0-1 1 0 0,1 1-1 0 0,0 0 0 0 0,-1 0 0 0 0,1 1 1 0 0,1-1-1 0 0,-1 0 0 0 0,0 1 0 0 0,1 0 0 0 0,0 0 1 0 0,0 0-1 0 0,0 0 0 0 0,4-1-290 0 0,19-7 2659 0 0,-34 41 66 0 0,-21 18-1050 0 0,19-36-1499 0 0,1-1-1 0 0,1 2 0 0 0,0-1 1 0 0,1 1-1 0 0,0 0 1 0 0,1 0-1 0 0,1 1 0 0 0,0-1 1 0 0,1 1-1 0 0,0 0 1 0 0,1 0-1 0 0,0 2-175 0 0,4 0-473 0 0,4 0-201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2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 1375 0 0,'15'-41'6056'0'0,"-4"14"-1017"0"0,-11 27-4694 0 0,0 0-7 0 0,-4 13 3142 0 0,-4 11-3005 0 0,1-1 1 0 0,1 1 0 0 0,1 1 0 0 0,1-1 0 0 0,1 0 0 0 0,1 1 0 0 0,2 0-1 0 0,0-1 1 0 0,2 1 0 0 0,0 1-476 0 0,12 47 920 0 0,-12-73-892 0 0,0 0 0 0 0,0-1-1 0 0,0 1 1 0 0,0-1 0 0 0,0 1 0 0 0,-1-1 0 0 0,1 0-1 0 0,0 1 1 0 0,0-1 0 0 0,-1 0 0 0 0,1 0-1 0 0,-1 0 1 0 0,1 0 0 0 0,-1-1 0 0 0,1 1-1 0 0,-1 0 1 0 0,0-1 0 0 0,1 1 0 0 0,-1-1 0 0 0,0 1-1 0 0,0-1 1 0 0,0 0 0 0 0,0 1 0 0 0,0-2-28 0 0,0 1 5 0 0,125-178-93 0 0,-121 171 82 0 0,0 0 1 0 0,0 0-1 0 0,1 0 0 0 0,0 0 0 0 0,1 1 0 0 0,0 0 0 0 0,0 1 1 0 0,0-1-1 0 0,1 1 0 0 0,1 1 0 0 0,0-1 6 0 0,-8 7 0 0 0,0 1 0 0 0,0-1 0 0 0,0 1 0 0 0,0-1 0 0 0,0 1 0 0 0,-1 0 0 0 0,1-1 0 0 0,0 1 0 0 0,0 0 0 0 0,-1 0 0 0 0,1-1 0 0 0,0 1 0 0 0,-1 0 0 0 0,1 0 0 0 0,-1 0 0 0 0,1 0 0 0 0,-1 0 0 0 0,0 0 0 0 0,1 0 0 0 0,-1 0 0 0 0,0 0 0 0 0,0 0 0 0 0,1 0 0 0 0,-1 0 0 0 0,0 0 0 0 0,0 0 0 0 0,0 0 0 0 0,0 0 0 0 0,-1 0 0 0 0,1 0 0 0 0,0 0 0 0 0,0 0 0 0 0,0 0 0 0 0,-1 0 0 0 0,1 0 0 0 0,-1 0 0 0 0,1 1 0 0 0,-1 0 0 0 0,1 234 128 0 0,-2-163-64 0 0,1-85 53 0 0,12-11-126 0 0,1 0-1 0 0,1 1 0 0 0,2 1 0 0 0,0 1 0 0 0,0 0 1 0 0,4-1 9 0 0,-13 13-28 0 0,2-2-27 0 0,1 0 0 0 0,0 0-1 0 0,0 1 1 0 0,1 0 0 0 0,0 1 0 0 0,0 0 0 0 0,1 0 0 0 0,0 1-1 0 0,0 1 1 0 0,1 0 0 0 0,10-4 55 0 0,-21 10 11 0 0,1 0 0 0 0,-1 0 0 0 0,1 0-1 0 0,0-1 1 0 0,-1 2 0 0 0,1-1 0 0 0,-1 0 0 0 0,1 0-1 0 0,-1 0 1 0 0,1 1 0 0 0,-1-1 0 0 0,1 0 0 0 0,-1 1 0 0 0,1 0-1 0 0,-1-1 1 0 0,1 1 0 0 0,-1 0 0 0 0,0 0 0 0 0,1 0-1 0 0,-1 0 1 0 0,0 0 0 0 0,0 0 0 0 0,0 0 0 0 0,0 0-1 0 0,0 0 1 0 0,0 0 0 0 0,0 1 0 0 0,0-1 0 0 0,0 0-1 0 0,-1 1 1 0 0,1-1 0 0 0,0 1 0 0 0,-1 0-11 0 0,18 57 233 0 0,-15-46-283 0 0,29 183 278 0 0,-14-151-111 0 0,-13-47-1909 0 0,-3 1-2909 0 0,1 1-2539 0 0</inkml:trace>
  <inkml:trace contextRef="#ctx0" brushRef="#br0" timeOffset="555.41">796 474 5527 0 0,'26'-22'9780'0'0,"-11"13"-9209"0"0,122-75 4264 0 0,-135 84-4815 0 0,-1 0 1 0 0,1-1-1 0 0,-1 1 0 0 0,1 0 1 0 0,0 0-1 0 0,-1 0 1 0 0,1 0-1 0 0,0 0 1 0 0,-1 1-1 0 0,1-1 1 0 0,-1 0-1 0 0,1 1 1 0 0,0-1-1 0 0,-1 1 1 0 0,1-1-1 0 0,-1 1 1 0 0,0 0-1 0 0,1 0 1 0 0,-1 0-1 0 0,0 0 1 0 0,1 0-1 0 0,-1 0 1 0 0,0 0-1 0 0,0 0 1 0 0,0 0-1 0 0,0 1 1 0 0,0-1-1 0 0,0 0 1 0 0,0 1-1 0 0,0-1 1 0 0,0 1-1 0 0,-1-1 1 0 0,1 1-1 0 0,-1-1 1 0 0,1 1-1 0 0,-1-1 1 0 0,1 1-1 0 0,-1-1 1 0 0,0 1-1 0 0,0 0 1 0 0,0-1-1 0 0,0 1 1 0 0,0 0-1 0 0,0-1 1 0 0,0 1-1 0 0,-1-1 1 0 0,1 2-21 0 0,0 0 19 0 0,4 214 1370 0 0,-1-188-1018 0 0,13-65-2965 0 0,-12 35-4940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2:2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5063 0 0,'-17'4'7117'0'0,"26"-6"-356"0"0,105-2-3263 0 0,33 17-6299 0 0,-132-8 46 0 0,-10-3 1511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2:2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6911 0 0,'-5'-10'2156'0'0,"21"7"1597"0"0,-9 2-3152 0 0,8-1 543 0 0,0 1 0 0 0,0 1 0 0 0,0 0 0 0 0,0 1 1 0 0,0 1-1 0 0,15 3-1144 0 0,-20-2-28 0 0,1 0 1 0 0,-1 1-1 0 0,0 0 1 0 0,1 0-1 0 0,-2 1 1 0 0,1 1 0 0 0,-1-1-1 0 0,0 2 1 0 0,0-1-1 0 0,0 1 28 0 0,1 2-788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2:1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1839 0 0,'-4'3'2482'0'0,"3"2"4375"0"0,29 143-1373 0 0,-2-31-3989 0 0,-14 74 1315 0 0,-4-161-1666 0 0,-4-50-228 0 0,5-9-886 0 0,1 1 1 0 0,1 1-1 0 0,1 0 0 0 0,1 0 1 0 0,2 1-1 0 0,0 1 0 0 0,15-18-30 0 0,-14 24 23 0 0,0 1-1 0 0,2 1 1 0 0,0 0 0 0 0,0 1-1 0 0,1 1 1 0 0,1 1 0 0 0,1 0-1 0 0,18-8-22 0 0,-33 19 6 0 0,-1 1-1 0 0,1-1 0 0 0,0 1 0 0 0,0 0 0 0 0,0 1 0 0 0,0 0 0 0 0,0 0 0 0 0,0 0 0 0 0,0 0 0 0 0,0 1 0 0 0,1 0 0 0 0,-1 1 0 0 0,0-1 0 0 0,0 1 0 0 0,0 0 0 0 0,0 0 0 0 0,0 1 0 0 0,0 0 1 0 0,0 0-1 0 0,-1 1 0 0 0,1-1 0 0 0,-1 1 0 0 0,1 0 0 0 0,0 1-5 0 0,40 31-1488 0 0,-37-27 433 0 0</inkml:trace>
  <inkml:trace contextRef="#ctx0" brushRef="#br0" timeOffset="474.455">524 475 3679 0 0,'0'-2'310'0'0,"0"0"0"0"0,1 0 0 0 0,0-1 0 0 0,-1 1 0 0 0,1 0 0 0 0,0 0 0 0 0,0 0 0 0 0,0 0 0 0 0,0 0-1 0 0,1 0 1 0 0,-1 0 0 0 0,1 1 0 0 0,-1-1 0 0 0,1 0 0 0 0,-1 1 0 0 0,1-1 0 0 0,0 1 0 0 0,0 0 0 0 0,0-1-1 0 0,0 1 1 0 0,0 0 0 0 0,0 0 0 0 0,1 0-310 0 0,8-8 630 0 0,-9 8-522 0 0,12-11 998 0 0,0 0 0 0 0,2 1 0 0 0,-1 1 0 0 0,1 1 0 0 0,1 0 0 0 0,-1 0 0 0 0,11-2-1106 0 0,-26 11 63 0 0,0 0 1 0 0,0-1-1 0 0,0 1 0 0 0,1 0 0 0 0,-1 0 0 0 0,0 0 0 0 0,0 0 0 0 0,0 0 1 0 0,1 0-1 0 0,-1 0 0 0 0,0 1 0 0 0,0-1 0 0 0,0 0 0 0 0,0 1 1 0 0,0-1-1 0 0,1 0 0 0 0,-1 1 0 0 0,0 0 0 0 0,0-1 0 0 0,0 1 0 0 0,0 0 1 0 0,0-1-1 0 0,-1 1 0 0 0,1 0 0 0 0,0 0 0 0 0,0 0 0 0 0,0-1 1 0 0,-1 1-1 0 0,1 0 0 0 0,0 0 0 0 0,-1 0 0 0 0,1 1 0 0 0,-1-1 1 0 0,1 0-1 0 0,-1 0 0 0 0,0 0 0 0 0,1 0 0 0 0,-1 0 0 0 0,0 1-63 0 0,8 53 434 0 0,-8-47-387 0 0,-1 185 513 0 0,9-169-729 0 0,2-18-6538 0 0,-5-5-137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1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1839 0 0,'82'-36'5946'0'0,"-63"34"-4996"0"0,0 1 0 0 0,0 0 0 0 0,0 1 0 0 0,0 2 1 0 0,0-1-1 0 0,0 2 0 0 0,15 5-950 0 0,26 2 1555 0 0,56 4-1 0 0,1-4 1 0 0,0-6-1 0 0,39-6-1554 0 0,-60-6 367 0 0,0-4-1 0 0,-1-4 1 0 0,46-16-367 0 0,-53 17 770 0 0,-88 15-764 0 0,1 0-1 0 0,-1 0 0 0 0,1 0 0 0 0,-1 1 0 0 0,1-1 0 0 0,-1 0 0 0 0,1 0 0 0 0,-1 1 0 0 0,1-1 0 0 0,-1 0 0 0 0,1 1 0 0 0,-1-1 0 0 0,1 0 0 0 0,-1 1 0 0 0,0-1 0 0 0,1 0 0 0 0,-1 1 0 0 0,0-1 0 0 0,1 1 1 0 0,-1-1-1 0 0,0 1 0 0 0,1-1 0 0 0,-1 1 0 0 0,0-1 0 0 0,0 1 0 0 0,0-1 0 0 0,0 1 0 0 0,1-1 0 0 0,-1 1 0 0 0,0 0 0 0 0,0-1 0 0 0,0 1 0 0 0,0-1 0 0 0,0 1 0 0 0,0-1 0 0 0,0 1 0 0 0,-1-1 0 0 0,1 1 1 0 0,0 0-1 0 0,0-1 0 0 0,0 1 0 0 0,0-1 0 0 0,-1 1 0 0 0,1-1 0 0 0,0 1 0 0 0,-1-1 0 0 0,1 1 0 0 0,0-1 0 0 0,-1 0 0 0 0,1 1 0 0 0,0-1-5 0 0,-22 30-776 0 0,19-26 373 0 0,-8 10-649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1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1375 0 0,'-8'-13'119'0'0,"2"3"6337"0"0,110 462 4369 0 0,-76-326-9705 0 0,-47-258 1839 0 0,16 117-2928 0 0,-21-156 90 0 0,23 160-107 0 0,2 0-1 0 0,-1 0 1 0 0,1-1-1 0 0,1 1 1 0 0,0 0-1 0 0,1 0 1 0 0,0 0-1 0 0,1 1 1 0 0,0-1-1 0 0,0 1 1 0 0,1 0-1 0 0,1 0 1 0 0,-1 0-1 0 0,3-1-13 0 0,-2 2 7 0 0,0 1 1 0 0,1-1-1 0 0,0 1 0 0 0,1 0 0 0 0,-1 1 0 0 0,1 0 1 0 0,1 0-1 0 0,-1 1 0 0 0,1 0 0 0 0,1 0 1 0 0,-1 1-1 0 0,1 1 0 0 0,0-1 0 0 0,0 1 0 0 0,0 1 1 0 0,0 0-1 0 0,1 0 0 0 0,-1 1 0 0 0,1 1 1 0 0,-1 0-1 0 0,1 0 0 0 0,0 1 0 0 0,0 0 0 0 0,2 1-7 0 0,32 10-3365 0 0,-36-7-3919 0 0</inkml:trace>
  <inkml:trace contextRef="#ctx0" brushRef="#br0" timeOffset="455.185">434 457 4143 0 0,'68'-40'7754'0'0,"45"-19"-2252"0"0,-112 59-5435 0 0,0-1 0 0 0,0 1 0 0 0,1 0 0 0 0,-1-1 0 0 0,0 1 0 0 0,0 0 0 0 0,0 0 0 0 0,1 0 0 0 0,-1 0 0 0 0,0 0 0 0 0,0 0 0 0 0,0 0 0 0 0,1 0 0 0 0,-1 0 0 0 0,0 1 0 0 0,0-1 0 0 0,0 1-1 0 0,1-1 1 0 0,-1 1 0 0 0,0-1 0 0 0,0 1 0 0 0,0-1 0 0 0,0 1 0 0 0,0 0 0 0 0,0 0 0 0 0,0-1 0 0 0,-1 1 0 0 0,1 0 0 0 0,0 0 0 0 0,0 0 0 0 0,0 0 0 0 0,-1 0 0 0 0,1 0 0 0 0,-1 0 0 0 0,1 0 0 0 0,-1 1 0 0 0,1-1 0 0 0,-1 0 0 0 0,0 0 0 0 0,1 0 0 0 0,-1 0 0 0 0,0 1-1 0 0,0-1 1 0 0,0 0 0 0 0,0 0 0 0 0,0 1 0 0 0,0-1-67 0 0,-2 63 1173 0 0,-30 152 51 0 0,34-179-891 0 0,26-43-2386 0 0,-20 2-5571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8:02:1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4607 0 0,'12'-15'5720'0'0,"-10"20"-5208"0"0,58 215 4714 0 0,-57-205-4964 0 0,2 0-1 0 0,0-1 1 0 0,0 0 0 0 0,1 0 0 0 0,1 0 0 0 0,1-1 0 0 0,-1 0 0 0 0,2 0 0 0 0,0-1 0 0 0,1 0 0 0 0,0-1 0 0 0,0 0 0 0 0,3 2-262 0 0,-10-12 72 0 0,0 1 1 0 0,-1 0 0 0 0,1-1-1 0 0,0 0 1 0 0,0 1-1 0 0,0-1 1 0 0,0-1-1 0 0,0 1 1 0 0,0 0 0 0 0,0-1-1 0 0,0 1 1 0 0,0-1-1 0 0,0 0 1 0 0,0 0-1 0 0,0 0 1 0 0,0 0-1 0 0,0-1 1 0 0,1 1 0 0 0,-1-1-1 0 0,0 0 1 0 0,-1 0-1 0 0,1 0 1 0 0,0 0-1 0 0,0 0 1 0 0,0-1 0 0 0,-1 1-1 0 0,1-1 1 0 0,0 0-1 0 0,-1 0 1 0 0,0 0-1 0 0,1 0 1 0 0,-1 0 0 0 0,0 0-1 0 0,0-1 1 0 0,0 1-1 0 0,0-1 1 0 0,-1 0-1 0 0,1 1 1 0 0,-1-1 0 0 0,1-2-74 0 0,14-30 76 0 0,-2 0 0 0 0,-1-1 0 0 0,-3-1 0 0 0,4-19-75 0 0,0 3 199 0 0,-2-2-110 0 0,-7 34-40 0 0,0-1 1 0 0,1 1-1 0 0,1 0 1 0 0,1 1-1 0 0,4-8-49 0 0,-12 27 0 0 0,1 0-133 0 0,-1-1 1 0 0,1 0-1 0 0,0 1 0 0 0,-1-1 1 0 0,1 0-1 0 0,0 1 0 0 0,0-1 1 0 0,0 0-1 0 0,0 1 0 0 0,0 0 1 0 0,0-1-1 0 0,0 1 0 0 0,1 0 1 0 0,-1-1-1 0 0,1 1 0 0 0,-1 0 1 0 0,1 0-1 0 0,-1 0 0 0 0,1 0 1 0 0,-1 0-1 0 0,1 1 0 0 0,0-1 1 0 0,-1 0-1 0 0,1 1 0 0 0,0-1 1 0 0,0 1-1 0 0,-1 0 0 0 0,1 0 1 0 0,0-1-1 0 0,0 1 1 0 0,0 0-1 0 0,0 0 133 0 0,2 2-1699 0 0</inkml:trace>
  <inkml:trace contextRef="#ctx0" brushRef="#br0" timeOffset="459.855">506 772 2303 0 0,'4'-5'340'0'0,"0"1"0"0"0,0 0 0 0 0,0 0 0 0 0,1 1-1 0 0,0-1 1 0 0,0 1 0 0 0,0 0 0 0 0,0 0 0 0 0,0 1 0 0 0,0-1-1 0 0,1 1 1 0 0,-1 0 0 0 0,1 1 0 0 0,3-2-340 0 0,-3 2 31 0 0,0 0 1 0 0,0 0 0 0 0,-1 0-1 0 0,1 1 1 0 0,0-1 0 0 0,0 1-1 0 0,0 1 1 0 0,-1-1-1 0 0,1 1 1 0 0,0 0 0 0 0,4 2-32 0 0,-8-3-21 0 0,0 1 0 0 0,0 0 0 0 0,0-1 1 0 0,-1 1-1 0 0,1 0 0 0 0,0 0 1 0 0,-1 0-1 0 0,1 1 0 0 0,0-1 0 0 0,-1 0 1 0 0,1 1-1 0 0,-1-1 0 0 0,0 1 1 0 0,1-1-1 0 0,-1 1 0 0 0,0-1 0 0 0,0 1 1 0 0,0 0-1 0 0,0 0 0 0 0,0 0 1 0 0,-1-1-1 0 0,1 1 0 0 0,0 0 0 0 0,-1 0 1 0 0,0 0-1 0 0,1 0 0 0 0,-1 0 0 0 0,0 0 1 0 0,0 0-1 0 0,0 0 0 0 0,0 0 1 0 0,0 0-1 0 0,-1 0 0 0 0,1 0 0 0 0,-1 1 21 0 0,-40 85-420 0 0,0-4 4686 0 0,39-77-3716 0 0,1 0 1 0 0,0 0 0 0 0,0 0 0 0 0,1 0 0 0 0,0 1-1 0 0,0-1 1 0 0,0 0 0 0 0,1 0 0 0 0,0 0 0 0 0,1 0-1 0 0,0 2-550 0 0,0-5 138 0 0,-1 0 0 0 0,1 0 0 0 0,0 0 0 0 0,0 0 0 0 0,0 0-1 0 0,1 0 1 0 0,0-1 0 0 0,-1 1 0 0 0,1-1 0 0 0,0 0 0 0 0,1 1-1 0 0,-1-2 1 0 0,1 1 0 0 0,-1 0 0 0 0,1-1 0 0 0,0 1 0 0 0,0-1 0 0 0,3 1-138 0 0,1 1 11 0 0,1-1 0 0 0,0 0 0 0 0,0-1 0 0 0,0 0 0 0 0,0 0 0 0 0,1-1 0 0 0,-1 0 0 0 0,0-1 1 0 0,1 0-1 0 0,-1 0 0 0 0,6-2-11 0 0,57-24-4602 0 0,-60 16-836 0 0</inkml:trace>
  <inkml:trace contextRef="#ctx0" brushRef="#br0" timeOffset="999.415">1037 15 919 0 0,'0'-2'1056'0'0,"-3"-8"-149"0"0,6 7 7018 0 0,98 44-4199 0 0,-95-39-3721 0 0,-2-2-29 0 0,-1 0 0 0 0,0 0 1 0 0,1 0-1 0 0,-1 1 0 0 0,0-1 0 0 0,1 1 0 0 0,-1 0 0 0 0,0 0 0 0 0,0 0 1 0 0,0 1-1 0 0,0-1 0 0 0,0 1 0 0 0,0 0 0 0 0,0-1 0 0 0,0 1 1 0 0,-1 0-1 0 0,1 1 0 0 0,-1-1 0 0 0,0 0 0 0 0,1 1 0 0 0,-1-1 0 0 0,0 1 1 0 0,0 0-1 0 0,-1 0 0 0 0,1 0 0 0 0,0 0 0 0 0,-1 0 0 0 0,0 0 0 0 0,0 0 1 0 0,0 0-1 0 0,0 1 0 0 0,0-1 0 0 0,-1 0 0 0 0,1 0 0 0 0,-1 4 24 0 0,-4 4 7 0 0,-1 0-1 0 0,0 0 0 0 0,0 0 0 0 0,-1-1 1 0 0,0 0-1 0 0,-1 0 0 0 0,0 0 0 0 0,-1-1 1 0 0,0 0-1 0 0,-6 5-6 0 0,-52 76 2073 0 0,64-87-2015 0 0,1-1 0 0 0,0 1 0 0 0,0 0 0 0 0,1-1 0 0 0,-1 1 0 0 0,0 0 0 0 0,1-1 0 0 0,0 1 0 0 0,0 0 0 0 0,0 0-1 0 0,0-1 1 0 0,0 1 0 0 0,0 0 0 0 0,1 0 0 0 0,-1-1 0 0 0,1 1 0 0 0,0 0 0 0 0,-1-1 0 0 0,1 1 0 0 0,1 0 0 0 0,-1-1 0 0 0,0 0 0 0 0,1 1 0 0 0,-1-1-1 0 0,1 0 1 0 0,0 1 0 0 0,-1-1 0 0 0,1 0 0 0 0,0 0 0 0 0,0-1 0 0 0,1 1 0 0 0,-1 0 0 0 0,0-1 0 0 0,1 1 0 0 0,-1-1 0 0 0,1 0-58 0 0,7 5-43 0 0,0-2 0 0 0,0 0 0 0 0,0 0 0 0 0,1-1 0 0 0,-1 0 1 0 0,1 0-1 0 0,0-1 0 0 0,8 0 43 0 0,58-1-1453 0 0,-53-1 379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1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3223 0 0,'-23'13'4952'0'0,"0"27"-3084"0"0,19-30-1325 0 0,-3 7-194 0 0,0 0 0 0 0,1 1-1 0 0,1 0 1 0 0,0 0 0 0 0,2 1 0 0 0,0-1-1 0 0,1 1 1 0 0,1-1 0 0 0,1 1 0 0 0,0 0-1 0 0,1-1 1 0 0,1 1 0 0 0,1-1 0 0 0,1 1-1 0 0,1-1 1 0 0,0 0 0 0 0,1 0 0 0 0,1-1-1 0 0,0 0 1 0 0,2 0 0 0 0,0-1 0 0 0,0 0-1 0 0,2 0 1 0 0,0-1 0 0 0,1-1 0 0 0,0 0-1 0 0,1 0 1 0 0,4 2-349 0 0,-9-10 61 0 0,-1 0 0 0 0,1-1 0 0 0,0 0-1 0 0,0 0 1 0 0,1-1 0 0 0,0 0 0 0 0,-1 0 0 0 0,1-1-1 0 0,1 0 1 0 0,-1-1 0 0 0,0 0 0 0 0,0-1 0 0 0,1 1-1 0 0,-1-2 1 0 0,1 1 0 0 0,-1-1 0 0 0,1-1 0 0 0,-1 0-1 0 0,1 0 1 0 0,-1-1 0 0 0,0 0 0 0 0,1-1 0 0 0,-1 0-1 0 0,0 0 1 0 0,-1-1 0 0 0,1 0 0 0 0,-1 0 0 0 0,1-1-1 0 0,-1 0 1 0 0,2-3-61 0 0,8-9 109 0 0,0-1-1 0 0,-1-1 1 0 0,-2 0-1 0 0,0-2 1 0 0,0 1-1 0 0,-2-2 1 0 0,-1 1-1 0 0,-1-2 1 0 0,-1 0-1 0 0,2-7-108 0 0,-8 19 28 0 0,-1 1 0 0 0,0 0 0 0 0,-1-1 0 0 0,0 0 0 0 0,-1 1 0 0 0,0-1 0 0 0,-1 0-1 0 0,0 0 1 0 0,0 0 0 0 0,-2 0 0 0 0,1 1 0 0 0,-1-1 0 0 0,-1 0 0 0 0,1 1-1 0 0,-2 0 1 0 0,0 0 0 0 0,0 0 0 0 0,-1 0 0 0 0,0 0 0 0 0,0 1-28 0 0,-1-7 27 0 0,13 24-676 0 0,4 12-3024 0 0,-7-11-3483 0 0</inkml:trace>
  <inkml:trace contextRef="#ctx0" brushRef="#br0" timeOffset="350.52">562 595 4607 0 0,'60'-43'7256'0'0,"90"-69"-2672"0"0,-101 67-2062 0 0,-48 69-436 0 0,-10 14-1988 0 0,1 1 1 0 0,2 0-1 0 0,2 1 0 0 0,2-1 0 0 0,2 1 0 0 0,1 5-97 0 0,-1-41-73 0 0,2 2-406 0 0,-2-1 1 0 0,1 1-1 0 0,0 0 0 0 0,-1 0 1 0 0,0 0-1 0 0,-1 0 0 0 0,1 0 0 0 0,-1 0 1 0 0,0 0-1 0 0,-1-1 0 0 0,0 1 0 0 0,1 0 1 0 0,-2-1-1 0 0,1 1 0 0 0,-3 4 478 0 0,-2-3-1240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2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4607 0 0,'16'-37'5522'0'0,"1"65"-1373"0"0,124 458 3068 0 0,-130-449-6486 0 0,-8-73 154 0 0,-2-26-738 0 0,12-79-49 0 0,-8 120-65 0 0,1-1 0 0 0,2 1 0 0 0,0 1 0 0 0,1 0 0 0 0,1 0-1 0 0,1 0 1 0 0,0 1 0 0 0,2 1 0 0 0,0 0 0 0 0,1 1 0 0 0,1 0-1 0 0,0 1 1 0 0,1 1 0 0 0,1 1 0 0 0,0 0 0 0 0,9-4-33 0 0,-24 16-23 0 0,-1 0 1 0 0,1 1-1 0 0,0-1 0 0 0,0 1 1 0 0,0 0-1 0 0,0 0 1 0 0,0-1-1 0 0,0 1 0 0 0,0 1 1 0 0,0-1-1 0 0,1 0 1 0 0,-1 0-1 0 0,0 1 0 0 0,1-1 1 0 0,-1 1-1 0 0,0 0 1 0 0,1 0-1 0 0,-1 0 0 0 0,0 0 1 0 0,1 0-1 0 0,-1 0 0 0 0,0 1 1 0 0,0-1-1 0 0,1 1 1 0 0,-1-1-1 0 0,0 1 0 0 0,0 0 1 0 0,0 0-1 0 0,1 0 1 0 0,-1 0-1 0 0,0 0 0 0 0,-1 1 1 0 0,1-1-1 0 0,0 1 1 0 0,0-1-1 0 0,0 1 0 0 0,-1 0 1 0 0,1-1-1 0 0,-1 1 1 0 0,0 0-1 0 0,1 0 0 0 0,-1 0 1 0 0,0 0-1 0 0,1 2 23 0 0,3 18-2733 0 0,-5-8-4614 0 0</inkml:trace>
  <inkml:trace contextRef="#ctx0" brushRef="#br0" timeOffset="550.046">468 481 3679 0 0,'1'-2'304'0'0,"0"0"-1"0"0,0 1 0 0 0,0-1 1 0 0,0 0-1 0 0,1 1 0 0 0,-1-1 1 0 0,0 1-1 0 0,1 0 1 0 0,-1-1-1 0 0,1 1 0 0 0,-1 0 1 0 0,1 0-1 0 0,0 0 0 0 0,-1 0 1 0 0,1 0-1 0 0,0 0 0 0 0,0 0 1 0 0,0 1-1 0 0,-1-1 0 0 0,1 1 1 0 0,0-1-1 0 0,0 1 0 0 0,2 0-303 0 0,47-3 3639 0 0,-48 3-3601 0 0,-1 0-1 0 0,0 0 1 0 0,1 0 0 0 0,-1 0-1 0 0,1 1 1 0 0,-1-1-1 0 0,1 1 1 0 0,-1 0-1 0 0,0-1 1 0 0,1 1-1 0 0,-1 0 1 0 0,0 1 0 0 0,0-1-1 0 0,1 0 1 0 0,-1 0-1 0 0,0 1 1 0 0,0 0-1 0 0,-1-1 1 0 0,1 1 0 0 0,0 0-1 0 0,0 0 1 0 0,-1 0-1 0 0,1 0 1 0 0,-1 0-1 0 0,0 0 1 0 0,0 0 0 0 0,0 0-1 0 0,0 1 1 0 0,0-1-1 0 0,0 0 1 0 0,0 1-1 0 0,-1-1 1 0 0,1 0-1 0 0,-1 1 1 0 0,0-1 0 0 0,1 1-1 0 0,-1-1 1 0 0,-1 1-1 0 0,1-1 1 0 0,0 1-1 0 0,0-1 1 0 0,-1 1 0 0 0,1-1-1 0 0,-1 1 1 0 0,0-1-1 0 0,0 1-37 0 0,-8 14 153 0 0,0 0 1 0 0,-1 0-1 0 0,-1-1 0 0 0,0 0 0 0 0,-1-1 0 0 0,-11 11-153 0 0,-36 47 1000 0 0,34-9 1167 0 0,24-62-2098 0 0,1 0-1 0 0,0 0 0 0 0,0 0 1 0 0,0 0-1 0 0,0 0 0 0 0,1 0 1 0 0,-1 0-1 0 0,0 0 0 0 0,1 0 0 0 0,0 0 1 0 0,-1 0-1 0 0,1-1 0 0 0,0 1 1 0 0,0 0-1 0 0,0 0 0 0 0,0-1 1 0 0,0 1-1 0 0,0 0 0 0 0,0-1 1 0 0,1 1-1 0 0,-1-1 0 0 0,1 0 0 0 0,-1 1 1 0 0,1-1-1 0 0,-1 0 0 0 0,1 0 1 0 0,0 0-1 0 0,0 0 0 0 0,-1 0 1 0 0,1 0-1 0 0,0-1 0 0 0,2 1-68 0 0,12 3 143 0 0,0-1 0 0 0,0-1 0 0 0,0-1 1 0 0,0 0-1 0 0,0-1 0 0 0,0-1 0 0 0,0-1 0 0 0,0 0 0 0 0,1-1-143 0 0,214-43 1240 0 0,-230 45-1255 0 0,0 0-1 0 0,0 0 1 0 0,0 1-1 0 0,0-1 1 0 0,0 1-1 0 0,1-1 1 0 0,-1 1-1 0 0,0 0 1 0 0,0-1 0 0 0,1 1-1 0 0,-1 0 1 0 0,0 0-1 0 0,1 0 1 0 0,-1 0-1 0 0,0 0 1 0 0,0 0-1 0 0,1 0 1 0 0,-1 0-1 0 0,0 0 1 0 0,1 1-1 0 0,-1-1 1 0 0,0 1 0 0 0,0-1-1 0 0,0 1 1 0 0,1-1-1 0 0,-1 1 1 0 0,0-1-1 0 0,0 1 1 0 0,0 0-1 0 0,0 0 1 0 0,0 0-1 0 0,0 0 1 0 0,0 0-1 0 0,0 0 1 0 0,-1 0 0 0 0,1 0-1 0 0,0 0 1 0 0,-1 0-1 0 0,1 0 1 0 0,0 0-1 0 0,-1 0 1 0 0,1 2 15 0 0,-1 7-1874 0 0,0 4-6155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2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 2375 0 0,'-10'0'1221'0'0,"0"7"13658"0"0,11-1-12363 0 0,0 2-5456 0 0,2 18 3295 0 0,2 1 0 0 0,2-1-1 0 0,0 0 1 0 0,2 0 0 0 0,0-1-1 0 0,2 0 1 0 0,2 3-355 0 0,2 4 257 0 0,14 33 351 0 0,4-2-1 0 0,2-1 1 0 0,40 52-608 0 0,-18-55 385 0 0,-54-60-368 0 0,1 1 0 0 0,0-1 1 0 0,-1 1-1 0 0,1-1 0 0 0,-1 0 0 0 0,1 0 0 0 0,-1-1 0 0 0,0 1 0 0 0,1-1 0 0 0,-1 0 1 0 0,0 0-1 0 0,0 0 0 0 0,0 0 0 0 0,0 0 0 0 0,-1-1 0 0 0,1 1 0 0 0,-1-1 0 0 0,1 0 1 0 0,-1 1-1 0 0,0-1 0 0 0,0 0 0 0 0,0 0 0 0 0,0-1 0 0 0,-1 1 0 0 0,1 0 0 0 0,-1-1 1 0 0,0 0-18 0 0,0 3 4 0 0,95-219 153 0 0,-46 99 116 0 0,6 3 1 0 0,17-20-274 0 0,-54 96-2 0 0,-32 52-778 0 0,4 4-841 0 0,4-5-3629 0 0,0 3-1852 0 0</inkml:trace>
  <inkml:trace contextRef="#ctx0" brushRef="#br0" timeOffset="489.505">613 467 919 0 0,'15'3'8998'0'0,"24"-3"-7346"0"0,-17-1-23 0 0,-20 0-1570 0 0,0 0 0 0 0,0 1 0 0 0,0-1 0 0 0,0 1 0 0 0,0 0 1 0 0,0-1-1 0 0,1 1 0 0 0,-1 0 0 0 0,0 0 0 0 0,0 0 0 0 0,0 1 0 0 0,0-1 0 0 0,0 0 0 0 0,0 1 0 0 0,1-1 1 0 0,-1 1-1 0 0,0 0 0 0 0,-1 0 0 0 0,1 0 0 0 0,0 0 0 0 0,0 0 0 0 0,0 0 0 0 0,0 0 0 0 0,-1 1 0 0 0,1-1 1 0 0,-1 0-1 0 0,1 1 0 0 0,-1 0 0 0 0,1-1 0 0 0,-1 1 0 0 0,0 0 0 0 0,0 0 0 0 0,0 0 0 0 0,0-1 0 0 0,0 1 1 0 0,0 0-1 0 0,0 0 0 0 0,-1 0 0 0 0,1 1 0 0 0,-1-1 0 0 0,0 0 0 0 0,1 0 0 0 0,-1 0 0 0 0,0 0 0 0 0,0 0 1 0 0,0 1-60 0 0,-7 12-185 0 0,1-1 1 0 0,-2 0-1 0 0,0 0 1 0 0,0-1-1 0 0,-1 0 1 0 0,-1-1-1 0 0,-1 1 185 0 0,-45 68 205 0 0,55-79-105 0 0,0 0 0 0 0,0 1 0 0 0,0-1 0 0 0,0 0 0 0 0,1 0 0 0 0,-1 1 0 0 0,0-1 0 0 0,1 1 0 0 0,0-1 0 0 0,0 0 0 0 0,-1 1 0 0 0,1-1 0 0 0,1 1 0 0 0,-1-1 1 0 0,0 0-1 0 0,1 1 0 0 0,-1-1 0 0 0,1 0 0 0 0,-1 1 0 0 0,1-1 0 0 0,0 0 0 0 0,0 0 0 0 0,0 1 0 0 0,1-1 0 0 0,-1 0 0 0 0,0 0 0 0 0,1 0 0 0 0,-1-1 0 0 0,1 1 0 0 0,0 0 0 0 0,0-1 0 0 0,-1 1 0 0 0,1-1 0 0 0,0 1 0 0 0,0-1 0 0 0,0 0 0 0 0,3 1-100 0 0,87 27 1819 0 0,-57-25-2136 0 0,1-1-1 0 0,-1-3 1 0 0,1 0 0 0 0,-1-3-1 0 0,4-1 318 0 0,-24 0-3448 0 0,-10 1-2284 0 0</inkml:trace>
  <inkml:trace contextRef="#ctx0" brushRef="#br0" timeOffset="978.07">32 891 4143 0 0,'-1'0'141'0'0,"0"0"0"0"0,-1 0 0 0 0,1 0 0 0 0,0 0 0 0 0,0 0 0 0 0,0 0 0 0 0,0 1 0 0 0,-1-1 0 0 0,1 0 0 0 0,0 1 0 0 0,0-1 0 0 0,0 1 0 0 0,0-1 0 0 0,0 1 0 0 0,0-1 0 0 0,0 1 0 0 0,0 0 0 0 0,0 0 0 0 0,0-1 0 0 0,1 1 0 0 0,-1 0 0 0 0,0 0 0 0 0,0 0 0 0 0,1 0 0 0 0,-1 0 0 0 0,0 0 0 0 0,1 0 0 0 0,-1 0 0 0 0,1 0 0 0 0,0 0 0 0 0,-1 0 0 0 0,1 1 0 0 0,0-1 0 0 0,0 0 0 0 0,-1 0 0 0 0,1 0 0 0 0,0 0 0 0 0,0 1 0 0 0,0-1 0 0 0,0 0 0 0 0,1 0 0 0 0,-1 0 0 0 0,0 0 0 0 0,0 1 0 0 0,1-1 0 0 0,-1 0 0 0 0,1 0 0 0 0,-1 0 0 0 0,1 0 0 0 0,-1 0 0 0 0,1 0 0 0 0,0 0 0 0 0,-1 0 0 0 0,1 0 0 0 0,0 0 0 0 0,0 0-141 0 0,15 3 763 0 0,0 0-1 0 0,0-1 1 0 0,0-1 0 0 0,0-1-1 0 0,1 0 1 0 0,-1-1-1 0 0,0 0 1 0 0,14-3-763 0 0,4 1 891 0 0,168 1 2620 0 0,66 13-3511 0 0,-92-2 689 0 0,172 12-689 0 0,-300-22 105 0 0,0-2 0 0 0,0-2 0 0 0,27-6-105 0 0,-75 10-29 0 0,1 0-1 0 0,-1 0 1 0 0,1 0 0 0 0,-1 1-1 0 0,1-1 1 0 0,-1 0 0 0 0,1 0 0 0 0,-1 0-1 0 0,1 0 1 0 0,0 1 0 0 0,-1-1 0 0 0,0 0-1 0 0,1 0 1 0 0,-1 1 0 0 0,1-1-1 0 0,-1 0 1 0 0,1 1 0 0 0,-1-1 0 0 0,0 1-1 0 0,1-1 1 0 0,-1 1 0 0 0,1-1 0 0 0,-1 0-1 0 0,0 1 1 0 0,0-1 0 0 0,1 1 0 0 0,-1-1-1 0 0,0 1 1 0 0,0 0 0 0 0,0-1-1 0 0,0 1 1 0 0,1-1 0 0 0,-1 1 0 0 0,0-1-1 0 0,0 1 1 0 0,0-1 0 0 0,0 1 0 0 0,0 0-1 0 0,0-1 1 0 0,-1 1 0 0 0,1-1-1 0 0,0 1 1 0 0,0-1 0 0 0,0 1 0 0 0,0-1-1 0 0,-1 1 1 0 0,1-1 0 0 0,0 1 0 0 0,0-1-1 0 0,-1 1 1 0 0,1-1 0 0 0,0 1-1 0 0,-1-1 1 0 0,1 0 0 0 0,-1 1 0 0 0,1-1-1 0 0,-1 0 1 0 0,1 1 0 0 0,0-1 0 0 0,-1 0-1 0 0,1 1 1 0 0,-1-1 0 0 0,1 0-1 0 0,-1 0 1 0 0,0 0 0 0 0,1 1 0 0 0,-1-1-1 0 0,1 0 30 0 0,-6 10-2526 0 0,3-1-4464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3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4143 0 0,'0'0'6'0'0,"-3"-45"2393"0"0,15 5 5048 0 0,1 67-3861 0 0,-7 14-2949 0 0,-3 0 0 0 0,-1 0 0 0 0,-3 0 0 0 0,-1 4-637 0 0,0 39 669 0 0,-5 86 964 0 0,7-169-1627 0 0,0-1 0 0 0,0 0 0 0 0,0 1 0 0 0,0-1 0 0 0,0 1-1 0 0,1-1 1 0 0,-1 1 0 0 0,0-1 0 0 0,0 0 0 0 0,0 1 0 0 0,0-1 0 0 0,0 0-1 0 0,0 1 1 0 0,1-1 0 0 0,-1 0 0 0 0,0 1 0 0 0,0-1 0 0 0,1 0 0 0 0,-1 1 0 0 0,0-1-1 0 0,1 0 1 0 0,-1 1 0 0 0,0-1 0 0 0,0 0 0 0 0,1 0 0 0 0,-1 0 0 0 0,1 1 0 0 0,-1-1-1 0 0,0 0 1 0 0,1 0 0 0 0,-1 0 0 0 0,0 0 0 0 0,1 0 0 0 0,-1 1 0 0 0,1-1 0 0 0,-1 0-1 0 0,0 0 1 0 0,1 0 0 0 0,-1 0 0 0 0,1 0 0 0 0,-1 0 0 0 0,0-1 0 0 0,1 1-1 0 0,-1 0 1 0 0,1 0 0 0 0,-1 0 0 0 0,0 0 0 0 0,1 0 0 0 0,-1-1 0 0 0,0 1 0 0 0,1 0-1 0 0,-1 0 1 0 0,0 0 0 0 0,1-1 0 0 0,-1 1 0 0 0,0 0 0 0 0,1-1 0 0 0,-1 1 0 0 0,0 0-1 0 0,0-1 1 0 0,1 1 0 0 0,-1 0 0 0 0,0-1 0 0 0,0 1 0 0 0,0 0 0 0 0,0-1 0 0 0,1 1-1 0 0,-1 0 1 0 0,0-1 0 0 0,0 1-6 0 0,20-26 49 0 0,-19 25-47 0 0,15-27-110 0 0,1 0 0 0 0,2 1 0 0 0,0 1 0 0 0,2 1 0 0 0,1 0 0 0 0,1 2 0 0 0,1 1-1 0 0,6-3 109 0 0,-29 24-1 0 0,0 0 0 0 0,0 0 0 0 0,1 0 0 0 0,-1 1 0 0 0,0-1 0 0 0,0 0 0 0 0,0 1 0 0 0,1-1 0 0 0,-1 1 0 0 0,0 0 0 0 0,1-1 0 0 0,-1 1-1 0 0,0 0 1 0 0,1 0 0 0 0,-1 0 0 0 0,0 0 0 0 0,1 0 0 0 0,-1 0 0 0 0,0 0 0 0 0,1 0 0 0 0,-1 0 0 0 0,0 1 0 0 0,1-1 0 0 0,-1 0 0 0 0,0 1-1 0 0,0 0 1 0 0,1-1 0 0 0,-1 1 0 0 0,0 0 0 0 0,0-1 0 0 0,0 1 0 0 0,0 0 0 0 0,0 0 0 0 0,0 0 0 0 0,0 0 0 0 0,0 0 0 0 0,0 0 0 0 0,0 0-1 0 0,-1 0 1 0 0,1 0 0 0 0,0 0 0 0 0,-1 1 0 0 0,1-1 0 0 0,-1 0 0 0 0,1 0 0 0 0,-1 1 0 0 0,0-1 1 0 0,14 67 301 0 0,-12-25-117 0 0,-1 0 0 0 0,-3 1 0 0 0,-5 34-184 0 0,7-78 0 0 0,-3 26 154 0 0,18-31 16 0 0,87-143-186 0 0,-63 86-211 0 0,-32 52 159 0 0,5-11-155 0 0,1 1 1 0 0,1 1-1 0 0,1 1 1 0 0,0 0-1 0 0,2 1 1 0 0,1-1 222 0 0,-16 16 9 0 0,-1 0 1 0 0,1 1-1 0 0,0-1 1 0 0,0 0 0 0 0,0 1-1 0 0,0-1 1 0 0,0 1-1 0 0,1 0 1 0 0,-1-1 0 0 0,0 1-1 0 0,1 0 1 0 0,-1 1-1 0 0,1-1 1 0 0,-1 0 0 0 0,1 1-1 0 0,-1-1 1 0 0,1 1-1 0 0,-1 0 1 0 0,1 0 0 0 0,-1 0-1 0 0,1 0 1 0 0,0 0-1 0 0,-1 0 1 0 0,1 1 0 0 0,-1-1-1 0 0,1 1 1 0 0,-1 0 0 0 0,1 0-1 0 0,-1 0 1 0 0,0 0-1 0 0,1 0 1 0 0,-1 0 0 0 0,0 1-1 0 0,2 1-9 0 0,4 10 108 0 0,-1 2 0 0 0,0-1 1 0 0,-1 1-1 0 0,-1 0 0 0 0,0 0 0 0 0,-1 0 0 0 0,-1 1 0 0 0,0-1 0 0 0,-1 1 1 0 0,0 0-1 0 0,-2 0 0 0 0,0 7-108 0 0,2 2 38 0 0,-1 117 38 0 0,28-115-1972 0 0,-23-23 552 0 0</inkml:trace>
  <inkml:trace contextRef="#ctx0" brushRef="#br0" timeOffset="379.957">884 548 2759 0 0,'1'-2'526'0'0,"0"0"-1"0"0,0 0 1 0 0,1 0 0 0 0,-1 0-1 0 0,0 0 1 0 0,1 0-1 0 0,-1 0 1 0 0,1 0-1 0 0,-1 1 1 0 0,1-1-1 0 0,0 1 1 0 0,0-1-1 0 0,0 1 1 0 0,0-1-1 0 0,0 1 1 0 0,0 0-1 0 0,0 0 1 0 0,0 0-1 0 0,0 0 1 0 0,1 1-1 0 0,-1-1 1 0 0,0 0-1 0 0,1 1 1 0 0,-1 0-1 0 0,2-1-525 0 0,39 14 3901 0 0,-38-10-3824 0 0,0 1 0 0 0,0-1 0 0 0,0 1 1 0 0,0 0-1 0 0,0 1 0 0 0,-1-1 0 0 0,0 1 0 0 0,0-1 1 0 0,0 1-1 0 0,-1 0 0 0 0,1 1 0 0 0,-1-1 0 0 0,0 1 1 0 0,-1-1-1 0 0,1 1 0 0 0,-1 0 0 0 0,0 0 0 0 0,-1 0 0 0 0,0 0 1 0 0,0 0-1 0 0,0 0 0 0 0,0 0 0 0 0,-1 1 0 0 0,0-1 1 0 0,0 0-1 0 0,-1 0 0 0 0,0 0 0 0 0,-1 5-77 0 0,-19 82 0 0 0,23-91 14 0 0,-1 1 0 0 0,1 0 0 0 0,0-1 0 0 0,0 1 0 0 0,0-1 0 0 0,0 0 0 0 0,0 0 0 0 0,1 0 0 0 0,-1 0 0 0 0,1 0 0 0 0,-1 0 0 0 0,1 0 0 0 0,0-1 0 0 0,0 1 0 0 0,-1-1 0 0 0,1 0 0 0 0,0 0 1 0 0,0 0-1 0 0,0 0 0 0 0,0-1 0 0 0,0 1 0 0 0,1-1 0 0 0,-1 0 0 0 0,0 1 0 0 0,0-1 0 0 0,0-1 0 0 0,0 1 0 0 0,0 0 0 0 0,0-1 0 0 0,0 0 0 0 0,0 0 0 0 0,0 0 0 0 0,0 0 0 0 0,1 0-14 0 0,13-1 35 0 0,56 4-1284 0 0,-53 2 778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3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42 455 0 0,'-1'-1'252'0'0,"1"0"-1"0"0,-1 0 1 0 0,0 0-1 0 0,0 0 0 0 0,1 0 1 0 0,-1 0-1 0 0,1 0 1 0 0,-1-1-1 0 0,1 1 0 0 0,-1 0 1 0 0,1 0-1 0 0,0 0 1 0 0,-1-1-1 0 0,1 1 0 0 0,0 0 1 0 0,0 0-1 0 0,0-1 0 0 0,0 1 1 0 0,0 0-1 0 0,0 0 1 0 0,1-1-1 0 0,-1 1 0 0 0,0 0 1 0 0,0 0-1 0 0,1 0 1 0 0,-1-1-1 0 0,1 1 0 0 0,-1 0 1 0 0,1 0-1 0 0,0 0 0 0 0,-1 0 1 0 0,1 0-1 0 0,0 0 1 0 0,0 0-1 0 0,0-1-251 0 0,16 31 4160 0 0,4 84-723 0 0,66 270 455 0 0,-85-376-3815 0 0,0 1 47 0 0,-1 0 0 0 0,1 0 0 0 0,1 0 1 0 0,0 0-1 0 0,0-1 0 0 0,0 1 0 0 0,1-1 0 0 0,0 0 0 0 0,0 0 1 0 0,1 0-1 0 0,5 5-124 0 0,-9-12 10 0 0,0 1 1 0 0,0 0 0 0 0,0-1-1 0 0,-1 1 1 0 0,1-1 0 0 0,1 0-1 0 0,-1 1 1 0 0,0-1-1 0 0,0 0 1 0 0,0 1 0 0 0,0-1-1 0 0,0 0 1 0 0,0 0 0 0 0,0 0-1 0 0,0 0 1 0 0,0 0-1 0 0,0 0 1 0 0,0 0 0 0 0,0-1-1 0 0,1 1 1 0 0,-1 0-1 0 0,0-1 1 0 0,0 1 0 0 0,0 0-1 0 0,0-1 1 0 0,0 1 0 0 0,-1-1-1 0 0,1 0 1 0 0,0 1-1 0 0,0-1 1 0 0,0 0 0 0 0,0 1-1 0 0,-1-1 1 0 0,1 0 0 0 0,0 0-1 0 0,-1 0 1 0 0,1 0-1 0 0,0 0-10 0 0,25-40 221 0 0,-26 40-208 0 0,148-336 688 0 0,-133 305-614 0 0,0 1-1 0 0,2 0 0 0 0,2 1 1 0 0,21-26-87 0 0,-40 57-6 0 0,0-1 1 0 0,0 1-1 0 0,0-1 1 0 0,0 1-1 0 0,0-1 1 0 0,0 0 0 0 0,0 1-1 0 0,0-1 1 0 0,0 1-1 0 0,0-1 1 0 0,1 1-1 0 0,-1-1 1 0 0,0 0-1 0 0,0 1 1 0 0,1-1-1 0 0,-1 1 1 0 0,0-1-1 0 0,0 0 1 0 0,1 1 0 0 0,-1-1-1 0 0,0 0 1 0 0,1 1-1 0 0,-1-1 1 0 0,1 0-1 0 0,-1 0 1 0 0,0 1-1 0 0,1-1 1 0 0,-1 0-1 0 0,1 0 1 0 0,-1 0-1 0 0,1 0 1 0 0,-1 1-1 0 0,1-1 1 0 0,-1 0 0 0 0,0 0-1 0 0,1 0 1 0 0,-1 0-1 0 0,1 0 1 0 0,-1 0-1 0 0,1 0 1 0 0,-1 0-1 0 0,1 0 1 0 0,-1-1-1 0 0,1 1 1 0 0,-1 0-1 0 0,0 0 1 0 0,1 0-1 0 0,-1 0 1 0 0,1-1 0 0 0,-1 1-1 0 0,1 0 1 0 0,-1 0-1 0 0,0-1 1 0 0,1 1-1 0 0,-1 0 1 0 0,0-1-1 0 0,1 1 1 0 0,-1 0-1 0 0,0-1 1 0 0,0 1-1 0 0,1-1 1 0 0,-1 1 0 0 0,0 0-1 0 0,0-1 1 0 0,0 1-1 0 0,1-1 1 0 0,-1 1-1 0 0,0-1 6 0 0,1 38-1672 0 0,-3-23-429 0 0,1 4-5105 0 0</inkml:trace>
  <inkml:trace contextRef="#ctx0" brushRef="#br0" timeOffset="613.592">504 616 2303 0 0,'0'-3'385'0'0,"1"0"0"0"0,-1 0 0 0 0,1 0 0 0 0,0 0 0 0 0,0 1 0 0 0,0-1-1 0 0,0 0 1 0 0,1 1 0 0 0,-1-1 0 0 0,1 1 0 0 0,-1-1 0 0 0,1 1 0 0 0,0-1-1 0 0,0 1 1 0 0,0 0 0 0 0,0 0 0 0 0,1 0 0 0 0,-1 0 0 0 0,0 1 0 0 0,1-1 0 0 0,0 1-1 0 0,-1-1 1 0 0,1 1 0 0 0,0 0 0 0 0,2-1-385 0 0,75-12 4768 0 0,-76 14-4695 0 0,-1 1 0 0 0,1-1 0 0 0,-1 1 0 0 0,0 0 0 0 0,1 0 1 0 0,-1 0-1 0 0,0 0 0 0 0,0 1 0 0 0,0-1 0 0 0,0 1 0 0 0,0 0 1 0 0,0 0-1 0 0,0 0 0 0 0,0 0 0 0 0,-1 1 0 0 0,1-1 0 0 0,-1 1 1 0 0,0-1-1 0 0,0 1 0 0 0,0 0 0 0 0,0 0 0 0 0,0 0 0 0 0,-1 0 1 0 0,1 0-1 0 0,-1 0 0 0 0,0 0 0 0 0,1 1 0 0 0,-2-1 0 0 0,1 0 1 0 0,0 1-1 0 0,-1-1 0 0 0,1 1 0 0 0,-1 0-73 0 0,0 7 13 0 0,0-1 0 0 0,0 1-1 0 0,-1 0 1 0 0,0 0 0 0 0,-1 0 0 0 0,-1-1 0 0 0,1 1 0 0 0,-2-1-1 0 0,1 1 1 0 0,-2-1-13 0 0,-79 141 1494 0 0,83-149-1448 0 0,0 1 1 0 0,0-1-1 0 0,0 1 1 0 0,1-1-1 0 0,-1 1 1 0 0,0 0 0 0 0,1-1-1 0 0,0 1 1 0 0,0-1-1 0 0,0 1 1 0 0,0 0-1 0 0,0-1 1 0 0,0 1 0 0 0,1 0-1 0 0,-1-1 1 0 0,1 1-1 0 0,0-1 1 0 0,-1 1-1 0 0,1-1 1 0 0,1 1 0 0 0,-1-1-1 0 0,0 0 1 0 0,0 1-1 0 0,1-1 1 0 0,-1 0-1 0 0,1 0 1 0 0,0 0 0 0 0,0 0-1 0 0,0 0 1 0 0,0 0-1 0 0,0-1 1 0 0,0 1-1 0 0,0-1 1 0 0,0 1 0 0 0,1-1-1 0 0,-1 0 1 0 0,1 0-1 0 0,-1 0 1 0 0,1 0 0 0 0,-1 0-1 0 0,1-1 1 0 0,-1 1-1 0 0,1-1 1 0 0,1 0-47 0 0,10 2 20 0 0,1-1 1 0 0,-1-1 0 0 0,0 0-1 0 0,0-1 1 0 0,0 0 0 0 0,0-1-1 0 0,0-1 1 0 0,10-3-21 0 0,31-5-1898 0 0,-37 9-5652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3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1839 0 0,'3'-9'1160'0'0,"0"0"-1"0"0,1 0 1 0 0,-1 0-1 0 0,2 0 0 0 0,-1 1 1 0 0,2-1-1 0 0,-1 1 0 0 0,1 1 1 0 0,0-1-1 0 0,0 1 1 0 0,2-2-1160 0 0,-7 9 69 0 0,-1 0-1 0 0,0 0 1 0 0,1-1 0 0 0,-1 1 0 0 0,1 0 0 0 0,-1 0 0 0 0,0 0 0 0 0,1-1 0 0 0,-1 1 0 0 0,1 0 0 0 0,-1 0-1 0 0,0 0 1 0 0,1 0 0 0 0,-1 0 0 0 0,1 0 0 0 0,-1 0 0 0 0,1 0 0 0 0,-1 0 0 0 0,0 0 0 0 0,1 0 0 0 0,-1 0-1 0 0,1 0 1 0 0,-1 1 0 0 0,0-1 0 0 0,1 0 0 0 0,-1 0 0 0 0,1 0 0 0 0,-1 0 0 0 0,0 1 0 0 0,1-1 0 0 0,-1 0-1 0 0,0 1 1 0 0,1-1 0 0 0,-1 0 0 0 0,0 0 0 0 0,0 1 0 0 0,1-1 0 0 0,-1 0 0 0 0,0 1 0 0 0,0-1 0 0 0,1 1-1 0 0,-1-1 1 0 0,0 0 0 0 0,0 1 0 0 0,0-1 0 0 0,0 1 0 0 0,0-1 0 0 0,0 0 0 0 0,0 1 0 0 0,0-1 0 0 0,0 1-1 0 0,0-1 1 0 0,0 1 0 0 0,0-1 0 0 0,0 0 0 0 0,0 1-69 0 0,4 30 739 0 0,-4-26-462 0 0,6 266 2523 0 0,20 18-1732 0 0,-25-279-1036 0 0,-1-4 18 0 0,1 0 0 0 0,-1-1 0 0 0,1 1 0 0 0,1 0 0 0 0,-1-1 0 0 0,1 1 0 0 0,0-1 0 0 0,0 1 0 0 0,0-1 0 0 0,1 0 0 0 0,0 0 0 0 0,2 3-50 0 0,-5-8 13 0 0,1 0 0 0 0,0 0 0 0 0,0 0 0 0 0,0 0-1 0 0,0 0 1 0 0,0-1 0 0 0,0 1 0 0 0,-1 0 0 0 0,1 0 0 0 0,0-1-1 0 0,0 1 1 0 0,0-1 0 0 0,-1 1 0 0 0,1-1 0 0 0,0 1 0 0 0,0-1 0 0 0,-1 1-1 0 0,1-1 1 0 0,-1 1 0 0 0,1-1 0 0 0,0 0 0 0 0,-1 0 0 0 0,1 1 0 0 0,-1-1-1 0 0,1 0 1 0 0,-1 0 0 0 0,0 1 0 0 0,1-1 0 0 0,-1 0 0 0 0,0 0-1 0 0,0 0 1 0 0,1 0 0 0 0,-1 0-13 0 0,9-25 22 0 0,-1 0 0 0 0,-2 0-1 0 0,0-1 1 0 0,-2 0 0 0 0,1-17-22 0 0,5-31 19 0 0,-8 54-26 0 0,2 0-1 0 0,0 0 1 0 0,1 1 0 0 0,1-1-1 0 0,1 1 1 0 0,1 0 0 0 0,0 1-1 0 0,2 0 1 0 0,0 0 0 0 0,1 1-1 0 0,1 0 1 0 0,13-14 7 0 0,9 1 0 0 0,0 2 0 0 0,2 0 0 0 0,2 3 0 0 0,0 1 0 0 0,28-12 0 0 0,-53 29 0 0 0,-4 2-7 0 0,0 0 0 0 0,1 1 0 0 0,0 0 0 0 0,0 1 0 0 0,1 0-1 0 0,-1 0 1 0 0,1 1 0 0 0,0 0 0 0 0,4 1 7 0 0,5 11-1152 0 0,-19 3-5010 0 0,-4-1-1172 0 0</inkml:trace>
  <inkml:trace contextRef="#ctx0" brushRef="#br0" timeOffset="587.761">526 710 8287 0 0,'0'-1'146'0'0,"0"0"-1"0"0,0 0 0 0 0,1 0 1 0 0,-1 0-1 0 0,0 0 0 0 0,1 0 1 0 0,-1 0-1 0 0,0 0 1 0 0,1 0-1 0 0,-1 0 0 0 0,1 0 1 0 0,0 0-1 0 0,-1 1 0 0 0,1-1 1 0 0,0 0-1 0 0,-1 0 0 0 0,1 1 1 0 0,0-1-1 0 0,0 0 0 0 0,0 1 1 0 0,0-1-1 0 0,0 1 0 0 0,0-1 1 0 0,-1 1-1 0 0,1-1 0 0 0,0 1 1 0 0,0 0-1 0 0,0-1 1 0 0,0 1-1 0 0,1 0 0 0 0,-1 0 1 0 0,0 0-1 0 0,0 0 0 0 0,0 0 1 0 0,0 0-1 0 0,1 0-145 0 0,1 0 109 0 0,5-2 344 0 0,0 1 0 0 0,0 1 1 0 0,1 0-1 0 0,-1 0 0 0 0,0 0 1 0 0,0 1-1 0 0,1 0 0 0 0,-1 1 1 0 0,0 0-1 0 0,0 0 1 0 0,6 3-454 0 0,-11-4 19 0 0,-1 1 0 0 0,1-1 0 0 0,-1 0 0 0 0,1 1 0 0 0,-1-1 0 0 0,0 1 0 0 0,1 0 0 0 0,-1 0 0 0 0,0 0 0 0 0,0 0 0 0 0,0 0 0 0 0,0 0 0 0 0,-1 0 0 0 0,1 1 0 0 0,-1-1 0 0 0,1 1 0 0 0,-1-1 0 0 0,0 1 0 0 0,0-1 0 0 0,0 1 0 0 0,0 0 0 0 0,0 0 0 0 0,-1-1 0 0 0,1 1 0 0 0,-1 0 1 0 0,0 0-1 0 0,0 0 0 0 0,0 0 0 0 0,0-1 0 0 0,0 1 0 0 0,-1 0 0 0 0,1 0 0 0 0,-1 0 0 0 0,0-1 0 0 0,0 3-19 0 0,-6 10-99 0 0,0 1 0 0 0,0-2 0 0 0,-2 1 1 0 0,1-1-1 0 0,-2 0 0 0 0,0-1 0 0 0,-1 0 0 0 0,0 0 1 0 0,-12 9 98 0 0,8-7 399 0 0,1 1-1 0 0,0 1 1 0 0,1 0 0 0 0,0 0 0 0 0,-5 14-399 0 0,17-30 60 0 0,0 0 0 0 0,0 1 0 0 0,1-1 0 0 0,-1 1-1 0 0,1-1 1 0 0,-1 1 0 0 0,1-1 0 0 0,-1 1 0 0 0,1 0 0 0 0,0-1 0 0 0,0 1-1 0 0,0-1 1 0 0,0 1 0 0 0,0-1 0 0 0,0 1 0 0 0,0 0 0 0 0,0-1-1 0 0,1 1 1 0 0,-1-1 0 0 0,1 1 0 0 0,-1-1 0 0 0,1 1 0 0 0,0-1 0 0 0,-1 1-1 0 0,1-1 1 0 0,0 0 0 0 0,0 1 0 0 0,0-1 0 0 0,0 0 0 0 0,0 0-1 0 0,0 0 1 0 0,0 0 0 0 0,1 1 0 0 0,-1-2 0 0 0,0 1 0 0 0,1 0 0 0 0,-1 0-1 0 0,0 0 1 0 0,1-1 0 0 0,-1 1 0 0 0,1 0 0 0 0,-1-1 0 0 0,1 0-1 0 0,-1 1 1 0 0,1-1 0 0 0,0 0 0 0 0,-1 0 0 0 0,1 0 0 0 0,-1 0 0 0 0,1 0-1 0 0,-1 0 1 0 0,1 0 0 0 0,0 0-60 0 0,19-2 228 0 0,0 0-1 0 0,-1-2 1 0 0,0 0-1 0 0,1-1 1 0 0,17-7-228 0 0,74-15 798 0 0,-107 27-760 0 0,-5-1-44 0 0,1 1 1 0 0,-1-1-1 0 0,1 1 0 0 0,-1 0 0 0 0,1-1 1 0 0,0 1-1 0 0,-1 0 0 0 0,1 0 0 0 0,0-1 1 0 0,-1 1-1 0 0,1 0 0 0 0,0 0 1 0 0,0 0-1 0 0,-1 0 0 0 0,1 0 0 0 0,0 0 1 0 0,-1 0-1 0 0,1 0 0 0 0,0 0 1 0 0,-1 0-1 0 0,1 0 0 0 0,0 1 0 0 0,-1-1 1 0 0,1 0-1 0 0,0 0 0 0 0,-1 1 0 0 0,1-1 1 0 0,0 0-1 0 0,-1 1 0 0 0,1-1 1 0 0,-1 1-1 0 0,1-1 0 0 0,-1 1 0 0 0,1-1 1 0 0,-1 1-1 0 0,1-1 0 0 0,-1 1 1 0 0,0-1-1 0 0,1 1 0 0 0,-1 0 0 0 0,0-1 1 0 0,1 1-1 0 0,-1 0 0 0 0,0-1 0 0 0,0 1 1 0 0,1 0-1 0 0,-1-1 0 0 0,0 1 1 0 0,0 0-1 0 0,0-1 0 0 0,0 1 0 0 0,0 0 1 0 0,0-1-1 0 0,0 1 0 0 0,0 0 1 0 0,0 0-1 0 0,-1-1 0 0 0,1 1 0 0 0,0 0 1 0 0,0-1-1 0 0,-1 1 0 0 0,1-1 0 0 0,0 1 6 0 0,-5 13-1876 0 0,1 5-6493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4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11975 0 0,'-1'-1'211'0'0,"0"0"0"0"0,1 0 1 0 0,0 0-1 0 0,-1 1 0 0 0,1-1 0 0 0,-1-1 0 0 0,1 1 0 0 0,0 0 0 0 0,0 0 0 0 0,0 0 0 0 0,0 0 0 0 0,0 0 0 0 0,0 0 0 0 0,0 0 0 0 0,0 0 0 0 0,0 0 0 0 0,0 0 1 0 0,0 0-1 0 0,1 0 0 0 0,-1 0 0 0 0,0 0 0 0 0,1 0 0 0 0,-1 0 0 0 0,1 0 0 0 0,-1 0 0 0 0,1 0 0 0 0,-1 0 0 0 0,1 0 0 0 0,0 0-211 0 0,41-27 3725 0 0,-19 23-3461 0 0,-1 2 0 0 0,1 0 1 0 0,-1 1-1 0 0,1 2 1 0 0,0 0-1 0 0,0 1-264 0 0,21 0 152 0 0,139 0 123 0 0,-182-1-274 0 0,0 0 0 0 0,0 0 1 0 0,0 0-1 0 0,0 0 0 0 0,0 0 1 0 0,0 0-1 0 0,0 0 0 0 0,1 1 1 0 0,-1-1-1 0 0,0 0 0 0 0,0 1 1 0 0,0-1-1 0 0,0 0 0 0 0,0 1 1 0 0,0-1-1 0 0,0 1 0 0 0,0 0 1 0 0,0-1-1 0 0,-1 1 0 0 0,1 0 1 0 0,0-1-1 0 0,0 1 0 0 0,0 0 1 0 0,-1 0-1 0 0,1 0 0 0 0,0 0 1 0 0,-1 0-1 0 0,1 0 0 0 0,-1 0 1 0 0,1 0-1 0 0,-1 0 0 0 0,0 0 1 0 0,1 0-1 0 0,-1 0 0 0 0,0 0 1 0 0,0 0-1 0 0,0 0 0 0 0,1 0 1 0 0,-1 0-1 0 0,0 0 0 0 0,-1 0 1 0 0,1 1-1 0 0,0-1 0 0 0,0 0 1 0 0,0 0-1 0 0,-1 0 1 0 0,1 0-1 0 0,0 0 0 0 0,-1 0 1 0 0,1 0-1 0 0,-1 0 0 0 0,1 0 1 0 0,-1 0-1 0 0,0 0 0 0 0,1 0 1 0 0,-1-1-1 0 0,0 1 0 0 0,0 0 1 0 0,0 0-3 0 0,-15 22-701 0 0,11-14 131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4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97 1839 0 0,'2'-48'4028'0'0,"0"-1"3159"0"0,0 52-3344 0 0,6 14-2678 0 0,39 185 1979 0 0,-11 0-1527 0 0,-28-161-1201 0 0,-10-90-352 0 0,1 31-65 0 0,0 0 1 0 0,1 0-1 0 0,0 0 0 0 0,2 0 1 0 0,0 0-1 0 0,1 0 0 0 0,1 0 0 0 0,1 1 1 0 0,0 0-1 0 0,1-1 0 0 0,7-12 1 0 0,-9 21-8 0 0,0 0 0 0 0,1 1 0 0 0,0-1 1 0 0,0 1-1 0 0,1 0 0 0 0,0 1 0 0 0,0-1 0 0 0,1 1 0 0 0,0 1 0 0 0,0-1 0 0 0,1 1 0 0 0,0 0 0 0 0,0 1 0 0 0,0 0 1 0 0,1 0-1 0 0,-1 1 0 0 0,1 0 0 0 0,0 0 0 0 0,1 1 0 0 0,-1 0 0 0 0,0 1 0 0 0,1 0 0 0 0,0 0 0 0 0,-1 1 0 0 0,1 1 1 0 0,0-1-1 0 0,-1 2 0 0 0,1-1 0 0 0,7 2 8 0 0,13 22-3844 0 0,-25-19-3171 0 0</inkml:trace>
  <inkml:trace contextRef="#ctx0" brushRef="#br0" timeOffset="473.59">334 439 5527 0 0,'0'-1'133'0'0,"-1"1"0"0"0,1-1-1 0 0,-1 1 1 0 0,1-1 0 0 0,0 0-1 0 0,-1 1 1 0 0,1-1 0 0 0,0 1-1 0 0,-1-1 1 0 0,1 0 0 0 0,0 0-1 0 0,0 1 1 0 0,0-1 0 0 0,-1 0-1 0 0,1 1 1 0 0,0-1 0 0 0,0 0-1 0 0,0 0 1 0 0,0 1 0 0 0,0-1-1 0 0,1 0 1 0 0,-1 1 0 0 0,0-1-1 0 0,0 0 1 0 0,0 1 0 0 0,1-1-1 0 0,-1 0 1 0 0,0 1 0 0 0,1-1-1 0 0,-1 0 1 0 0,0 1 0 0 0,1-1-1 0 0,-1 1 1 0 0,1-1 0 0 0,-1 1-1 0 0,1-1 1 0 0,-1 1 0 0 0,1-1-1 0 0,-1 1 1 0 0,1-1 0 0 0,0 1-1 0 0,-1 0 1 0 0,1-1 0 0 0,0 1-1 0 0,-1 0 1 0 0,2-1-133 0 0,-2 1 1 0 0,57-42 4526 0 0,39-10-2227 0 0,-41 34-1255 0 0,-53 18-1011 0 0,-1-1 0 0 0,1 1 0 0 0,-1 0 0 0 0,1 0 0 0 0,-1 0 0 0 0,1 0 0 0 0,-1 1 0 0 0,0-1-1 0 0,1 0 1 0 0,-1 0 0 0 0,1 1 0 0 0,-1-1 0 0 0,0 1 0 0 0,1 0 0 0 0,-1-1 0 0 0,0 1 0 0 0,0 0-1 0 0,1 0 1 0 0,-1-1 0 0 0,0 1 0 0 0,0 0 0 0 0,0 0 0 0 0,0 0 0 0 0,0 0 0 0 0,0 1 0 0 0,-1-1-1 0 0,1 0 1 0 0,0 0 0 0 0,0 1 0 0 0,-1-1 0 0 0,1 0 0 0 0,-1 1 0 0 0,1-1 0 0 0,-1 0 0 0 0,0 1-1 0 0,1-1 1 0 0,-1 1 0 0 0,0 0-34 0 0,0 9 83 0 0,0-1 1 0 0,0 1-1 0 0,-1 0 0 0 0,-1 0 0 0 0,0-1 0 0 0,0 1 0 0 0,-1-1 1 0 0,-1 3-84 0 0,-7 29 82 0 0,4-10-106 0 0,0 4-848 0 0,3-12-5438 0 0,4-17 136 0 0</inkml:trace>
  <inkml:trace contextRef="#ctx0" brushRef="#br0" timeOffset="870.613">17 738 3223 0 0,'0'-1'5'0'0,"-1"1"0"0"0,1 0 0 0 0,0 0 0 0 0,-1 0 0 0 0,1 0 0 0 0,-1-1 0 0 0,1 1 1 0 0,-1 0-1 0 0,1 0 0 0 0,-1 0 0 0 0,1 0 0 0 0,-1 0 0 0 0,1 0 0 0 0,-1 0 0 0 0,1 0 0 0 0,0 0 0 0 0,-1 1 0 0 0,1-1 0 0 0,-1 0 0 0 0,1 0 0 0 0,-1 0 0 0 0,1 0 0 0 0,-1 1 0 0 0,1-1 0 0 0,0 0 0 0 0,-1 0 0 0 0,1 1 0 0 0,0-1 0 0 0,-1 0 0 0 0,1 1 0 0 0,0-1 0 0 0,-1 0 0 0 0,1 1 0 0 0,0-1 0 0 0,-1 0 0 0 0,1 1 0 0 0,0-1 0 0 0,0 1 0 0 0,0-1 0 0 0,-1 1 0 0 0,1-1 0 0 0,0 1 0 0 0,0-1 0 0 0,0 0 0 0 0,0 1 0 0 0,0-1 0 0 0,0 1 0 0 0,0-1 0 0 0,0 1 0 0 0,0-1 0 0 0,0 1 0 0 0,0-1 0 0 0,0 1-5 0 0,1 0 296 0 0,9 1 2689 0 0,20-2-866 0 0,1-1-1 0 0,0-2 1 0 0,-1-1 0 0 0,25-7-2119 0 0,2 1 1582 0 0,385-51 3221 0 0,-383 49-4684 0 0,1 3 0 0 0,0 3 0 0 0,0 2 1 0 0,0 3-1 0 0,12 3-119 0 0,-53 2-1168 0 0,-13 7-2828 0 0,-7-3-2339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5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46 12439 0 0,'-1'-4'1104'0'0,"-1"1"-880"0"0,1 1-224 0 0,1 1 0 0 0,-2 0 1016 0 0,1-1 160 0 0,-2-2 32 0 0,-1-3 8 0 0,0 0-200 0 0,-2 2-40 0 0,2-1-8 0 0,1 4 0 0 0,2 0-784 0 0,1 4-184 0 0,0 2 0 0 0,1 1-8992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4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28 141 455 0 0,'-1'0'96'0'0,"-1"0"0"0"0,1 0 0 0 0,0 0 0 0 0,0 0 0 0 0,0 0 0 0 0,0 0 0 0 0,0 0 0 0 0,0 1 0 0 0,0-1 0 0 0,0 0 0 0 0,0 1 0 0 0,0-1 0 0 0,0 1 0 0 0,0-1 0 0 0,0 1-1 0 0,1-1 1 0 0,-1 1 0 0 0,0 0 0 0 0,0-1 0 0 0,0 1 0 0 0,1 0 0 0 0,-1 0 0 0 0,0-1 0 0 0,1 1 0 0 0,-1 0 0 0 0,1 0 0 0 0,-1 0 0 0 0,1 0 0 0 0,-1 0 0 0 0,1 0 0 0 0,-1 0-1 0 0,1 0 1 0 0,0 0 0 0 0,0 0 0 0 0,0 0 0 0 0,0 0 0 0 0,-1 0 0 0 0,1 0 0 0 0,0 0 0 0 0,1 1-96 0 0,-2 47 3218 0 0,61 187 7518 0 0,-43-157-7496 0 0,-27-184-1969 0 0,9 94-1231 0 0,-4-16-32 0 0,2 0 1 0 0,1-1-1 0 0,1 0 0 0 0,1 1 0 0 0,2-1 0 0 0,1 0 0 0 0,1 1 0 0 0,1 0 0 0 0,1 0 0 0 0,2 0 0 0 0,3-8-8 0 0,-7 29 8 0 0,0 0 0 0 0,1 1 0 0 0,-1-1 0 0 0,1 1 0 0 0,0 0 0 0 0,1 0 0 0 0,-1 0 0 0 0,1 1 0 0 0,0 0 0 0 0,0 0 0 0 0,0 0 0 0 0,0 1 0 0 0,1 0 0 0 0,-1 0 0 0 0,1 1 0 0 0,0-1 0 0 0,0 2 0 0 0,0-1 0 0 0,0 1 0 0 0,0 0 0 0 0,0 0 0 0 0,0 1 0 0 0,0 0 0 0 0,1 0 0 0 0,-1 1 0 0 0,0 0 0 0 0,0 0 0 0 0,4 1-8 0 0,-2 1-410 0 0,0 0 0 0 0,-1 0-1 0 0,1 0 1 0 0,-1 1 0 0 0,0 0 0 0 0,0 1-1 0 0,0 0 1 0 0,-1 0 0 0 0,0 1 0 0 0,4 4 410 0 0,-3-2-1602 0 0</inkml:trace>
  <inkml:trace contextRef="#ctx0" brushRef="#br0" timeOffset="463.897">315 460 6911 0 0,'3'-4'385'0'0,"0"0"0"0"0,0-1-1 0 0,0 1 1 0 0,0 0-1 0 0,1 1 1 0 0,-1-1 0 0 0,1 0-1 0 0,0 1 1 0 0,0 0 0 0 0,0 0-1 0 0,1 0 1 0 0,-1 1-1 0 0,1-1 1 0 0,-1 1 0 0 0,1 0-385 0 0,-2 0 98 0 0,0 1-1 0 0,0-1 1 0 0,0 1 0 0 0,0-1 0 0 0,1 1 0 0 0,-1 0 0 0 0,0 0 0 0 0,0 1 0 0 0,1-1 0 0 0,-1 1 0 0 0,0-1 0 0 0,1 1-1 0 0,-1 0 1 0 0,0 1 0 0 0,1-1 0 0 0,-1 0 0 0 0,0 1 0 0 0,1 0 0 0 0,-1 0 0 0 0,0 0 0 0 0,0 0 0 0 0,0 0 0 0 0,0 0-1 0 0,0 1 1 0 0,0 0 0 0 0,0 0 0 0 0,0-1 0 0 0,-1 2 0 0 0,1-1 0 0 0,-1 0 0 0 0,1 0 0 0 0,-1 1 0 0 0,0-1-1 0 0,0 1 1 0 0,0 0 0 0 0,0 0 0 0 0,0 0 0 0 0,-1 0 0 0 0,1 0 0 0 0,-1 0 0 0 0,0 0 0 0 0,0 0 0 0 0,0 0 0 0 0,0 4-98 0 0,0 2 3 0 0,-1 0 0 0 0,-1 1 0 0 0,1-1 0 0 0,-1 0 1 0 0,-1 1-1 0 0,0-1 0 0 0,0 0 0 0 0,-1 0 0 0 0,0 0 1 0 0,0-1-1 0 0,-1 1 0 0 0,0-1 0 0 0,-3 4-3 0 0,-25 86 1216 0 0,32-96-1139 0 0,-1 0 0 0 0,1 1 0 0 0,1-1 0 0 0,-1 0 0 0 0,0 0 0 0 0,0 0 0 0 0,1 1 0 0 0,-1-1 0 0 0,1 0 0 0 0,0 0 0 0 0,-1 0 0 0 0,1 0 0 0 0,0 0 1 0 0,0 0-1 0 0,1 0 0 0 0,-1 0 0 0 0,0-1 0 0 0,1 1 0 0 0,-1 0 0 0 0,1-1 0 0 0,-1 1 0 0 0,1-1 0 0 0,0 1 0 0 0,-1-1 0 0 0,1 0 0 0 0,0 0 0 0 0,0 0 0 0 0,0 0 0 0 0,0 0 0 0 0,0 0 0 0 0,0 0 0 0 0,0-1 0 0 0,0 1 0 0 0,1-1 1 0 0,-1 0-78 0 0,81 3 633 0 0,-75-4-634 0 0,3 1-336 0 0,44-3 427 0 0,-18 2-6215 0 0,-15 3-415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8:02:2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4607 0 0,'-2'-12'2369'0'0,"22"11"618"0"0,-11 1-3199 0 0,770-7 8115 0 0,-573 3-6222 0 0,0 9-1 0 0,66 16-1680 0 0,-137-12-370 0 0,-137-13-2448 0 0,-8 2-1967 0 0,0 3-842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5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6 533 6911 0 0,'-6'-36'3772'0'0,"8"55"30"0"0,8 26-2601 0 0,2-1 1 0 0,2-1-1 0 0,2 0 1 0 0,1-1-1 0 0,3-1 1 0 0,1-1-1 0 0,25 35-1201 0 0,-45-72 14 0 0,0-1-1 0 0,0 0 1 0 0,1 1-1 0 0,-1-1 1 0 0,1 0-1 0 0,-1 0 1 0 0,1 0-1 0 0,0 0 1 0 0,-1 0-1 0 0,1 0 1 0 0,0-1-1 0 0,0 1 1 0 0,1 0-1 0 0,-1-1 1 0 0,0 0 0 0 0,0 1-1 0 0,1-1 1 0 0,-1 0-1 0 0,1 0 1 0 0,-1-1-1 0 0,1 1 1 0 0,-1 0-1 0 0,1-1 1 0 0,-1 1-1 0 0,1-1 1 0 0,0 0-1 0 0,-1 0 1 0 0,1 0-1 0 0,-1 0 1 0 0,1-1-1 0 0,0 1 1 0 0,-1-1-1 0 0,1 1 1 0 0,-1-1-1 0 0,1 0 1 0 0,-1 0 0 0 0,1 0-1 0 0,-1 0 1 0 0,0 0-1 0 0,0-1 1 0 0,1 1-1 0 0,0-2-13 0 0,10-12 44 0 0,0-1 0 0 0,0-1 0 0 0,-2 0 0 0 0,0 0 0 0 0,8-18-44 0 0,-3 6 20 0 0,102-239 241 0 0,-94 231-212 0 0,-23 36-83 0 0,0 0 1 0 0,-1 1-1 0 0,1-1 0 0 0,-1 1 0 0 0,1-1 1 0 0,0 1-1 0 0,-1-1 0 0 0,1 1 0 0 0,0-1 1 0 0,0 1-1 0 0,-1 0 0 0 0,1-1 1 0 0,0 1-1 0 0,0 0 0 0 0,-1 0 0 0 0,1 0 1 0 0,0-1-1 0 0,0 1 0 0 0,0 0 0 0 0,0 0 1 0 0,-1 0-1 0 0,1 0 0 0 0,0 1 1 0 0,0-1-1 0 0,0 0 0 0 0,-1 0 0 0 0,1 0 1 0 0,0 1-1 0 0,0-1 0 0 0,-1 0 0 0 0,1 1 1 0 0,0-1-1 0 0,0 0 0 0 0,-1 1 1 0 0,1-1-1 0 0,0 1 0 0 0,-1-1 0 0 0,1 1 1 0 0,-1 0-1 0 0,1-1 0 0 0,-1 1 0 0 0,1 0 1 0 0,-1-1-1 0 0,1 1 0 0 0,-1 0 1 0 0,1-1-1 0 0,-1 1 0 0 0,0 0 0 0 0,0 0 1 0 0,1 0-1 0 0,-1-1 0 0 0,0 1 34 0 0,5 11-2026 0 0,-1 3-5344 0 0</inkml:trace>
  <inkml:trace contextRef="#ctx0" brushRef="#br0" timeOffset="425.714">425 1034 3223 0 0,'60'-22'7015'0'0,"34"12"28"0"0,-90 10-6894 0 0,0 0 0 0 0,1 0 0 0 0,-1 1 0 0 0,0 0 1 0 0,0-1-1 0 0,1 1 0 0 0,-1 1 0 0 0,0-1 0 0 0,0 1 1 0 0,0-1-1 0 0,0 1 0 0 0,-1 1 0 0 0,1-1 0 0 0,0 0 1 0 0,-1 1-1 0 0,1 0 0 0 0,-1-1 0 0 0,0 1 0 0 0,0 1 1 0 0,1 0-150 0 0,-3 3-48 0 0,0-1 0 0 0,0 0 1 0 0,0 1-1 0 0,-1-1 1 0 0,0 1-1 0 0,0-1 0 0 0,-1 1 1 0 0,0-1-1 0 0,0 1 1 0 0,0-1-1 0 0,-1 0 1 0 0,0 1-1 0 0,0-1 0 0 0,-1 0 1 0 0,1 0-1 0 0,-1-1 1 0 0,-1 1-1 0 0,1-1 1 0 0,-1 1-1 0 0,0-1 0 0 0,0 0 1 0 0,0 0-1 0 0,-2 0 48 0 0,2 1-83 0 0,-100 147 165 0 0,103-152-16 0 0,0 0 0 0 0,1 0 1 0 0,-1 0-1 0 0,0 1 0 0 0,1-1 1 0 0,-1 0-1 0 0,1 0 0 0 0,0 1 1 0 0,-1-1-1 0 0,1 0 0 0 0,0 0 1 0 0,0 1-1 0 0,0-1 0 0 0,0 0 1 0 0,0 1-1 0 0,0-1 0 0 0,0 0 1 0 0,1 1-1 0 0,-1-1 0 0 0,0 0 1 0 0,1 0-1 0 0,-1 1 0 0 0,1-1 1 0 0,-1 0-1 0 0,1 0 0 0 0,0 0 1 0 0,-1 0-1 0 0,1 0 1 0 0,0 0-1 0 0,0 0 0 0 0,0 0 1 0 0,0 0-1 0 0,-1 0 0 0 0,1 0 1 0 0,1 0-1 0 0,-1 0 0 0 0,0-1 1 0 0,0 1-1 0 0,0 0 0 0 0,0-1 1 0 0,0 1-1 0 0,1-1 0 0 0,-1 0 1 0 0,0 1-1 0 0,1-1 0 0 0,-1 0 1 0 0,0 0-1 0 0,0 0 0 0 0,1 1 1 0 0,-1-2-1 0 0,0 1 0 0 0,1 0 1 0 0,-1 0-1 0 0,1 0-66 0 0,188-31 733 0 0,-151 36-2536 0 0,-23 6-5975 0 0</inkml:trace>
  <inkml:trace contextRef="#ctx0" brushRef="#br0" timeOffset="2213.765">977 109 2519 0 0,'23'-109'6640'0'0,"-18"114"-1192"0"0,17 35-3209 0 0,135 287 1758 0 0,-125-269-3731 0 0,-2 1-1 0 0,-3 2 1 0 0,-2 0-1 0 0,-3 1 0 0 0,-3 2 1 0 0,-2 0-1 0 0,-4 1 1 0 0,-2 0-1 0 0,-3 1 1 0 0,-1 58-266 0 0,-10-90 67 0 0,-3 1 0 0 0,0-1 0 0 0,-2-1 0 0 0,-2 1 0 0 0,0-1 0 0 0,-3-1 0 0 0,-16 31-67 0 0,19-42 137 0 0,-1-1 1 0 0,-2 0-1 0 0,0 0 0 0 0,-1-2 1 0 0,0 0-1 0 0,-2 0 0 0 0,0-1 1 0 0,-10 7-138 0 0,19-19 36 0 0,2 1 68 0 0,19-4-588 0 0,-4-2 41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4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274 608 2303 0 0,'-5'-16'1683'0'0,"2"12"-1058"0"0,1-1 0 0 0,0 0 0 0 0,0 0 0 0 0,1-1 0 0 0,-1 1 0 0 0,1 0 0 0 0,1 0 0 0 0,-1-1 0 0 0,1 1 0 0 0,-1-1 0 0 0,1 1-1 0 0,1 0 1 0 0,-1-1 0 0 0,2-2-625 0 0,-2 8 77 0 0,0-1-1 0 0,0 1 0 0 0,0-1 0 0 0,0 1 0 0 0,1 0 1 0 0,-1-1-1 0 0,0 1 0 0 0,0-1 0 0 0,1 1 1 0 0,-1-1-1 0 0,0 1 0 0 0,1 0 0 0 0,-1-1 1 0 0,0 1-1 0 0,1 0 0 0 0,-1-1 0 0 0,1 1 0 0 0,-1 0 1 0 0,1 0-1 0 0,-1-1 0 0 0,1 1 0 0 0,-1 0 1 0 0,0 0-1 0 0,1 0 0 0 0,-1 0 0 0 0,1 0 1 0 0,-1 0-1 0 0,1-1 0 0 0,-1 1 0 0 0,1 0 1 0 0,-1 0-1 0 0,1 1 0 0 0,-1-1 0 0 0,1 0 0 0 0,-1 0 1 0 0,1 0-1 0 0,-1 0 0 0 0,1 0 0 0 0,-1 0 1 0 0,1 1-1 0 0,-1-1 0 0 0,1 0 0 0 0,-1 0 1 0 0,0 1-1 0 0,1-1 0 0 0,-1 0 0 0 0,1 1 0 0 0,-1-1 1 0 0,0 0-1 0 0,1 1 0 0 0,-1-1 0 0 0,0 0 1 0 0,1 1-1 0 0,-1-1 0 0 0,0 1 0 0 0,0-1 1 0 0,0 1-1 0 0,1-1 0 0 0,-1 1-76 0 0,16 27 1162 0 0,71 255 2120 0 0,-11-9-1984 0 0,-47-205-810 0 0,-28-69-477 0 0,0 1 0 0 0,0-1 0 0 0,0 0 0 0 0,0 0 0 0 0,-1 0 0 0 0,1 0-1 0 0,0 0 1 0 0,0 0 0 0 0,0 0 0 0 0,0 0 0 0 0,0 0 0 0 0,0 0 0 0 0,0 0 0 0 0,0 0 0 0 0,-1-1 0 0 0,1 1 0 0 0,0 0-1 0 0,0-1 1 0 0,0 1 0 0 0,0-1 0 0 0,-1 1 0 0 0,1-1 0 0 0,0 1 0 0 0,0-1 0 0 0,-1 1 0 0 0,1-1 0 0 0,-1 0 0 0 0,1 1-1 0 0,0-1 1 0 0,-1 0 0 0 0,1 0 0 0 0,-1 1 0 0 0,0-1 0 0 0,1 0 0 0 0,-1 0 0 0 0,0 0 0 0 0,1 0 0 0 0,-1 0-1 0 0,0 1 1 0 0,0-1 0 0 0,0 0 0 0 0,1-1-11 0 0,1-2 6 0 0,16-30 62 0 0,-2 0 0 0 0,-1-1-1 0 0,-2-1 1 0 0,2-11-68 0 0,12-32 65 0 0,119-260 155 0 0,-129 310-221 0 0,-16 53-554 0 0,-8 17-2650 0 0,5-25-4334 0 0</inkml:trace>
  <inkml:trace contextRef="#ctx0" brushRef="#br0" timeOffset="410.935">788 1254 3679 0 0,'71'-48'7419'0'0,"119"-78"258"0"0,-190 125-7634 0 0,1 1 1 0 0,0-1-1 0 0,-1 0 0 0 0,1 1 0 0 0,0-1 0 0 0,0 0 1 0 0,0 1-1 0 0,0-1 0 0 0,-1 1 0 0 0,1 0 0 0 0,0-1 1 0 0,0 1-1 0 0,0-1 0 0 0,0 1 0 0 0,0 0 0 0 0,0 0 1 0 0,0 0-1 0 0,0 0 0 0 0,0 0 0 0 0,0 0 0 0 0,0 0 1 0 0,0 0-1 0 0,0 0 0 0 0,0 0 0 0 0,0 0 0 0 0,0 0 1 0 0,0 1-1 0 0,0-1 0 0 0,0 0 0 0 0,0 1 0 0 0,0-1 1 0 0,-1 1-1 0 0,1-1 0 0 0,0 1 0 0 0,0-1 0 0 0,0 1 1 0 0,-1 0-1 0 0,1-1 0 0 0,0 1 0 0 0,-1 0 0 0 0,1 0 1 0 0,0 0-1 0 0,-1-1 0 0 0,1 1 0 0 0,-1 0 0 0 0,1 0 1 0 0,-1 0-1 0 0,0 0 0 0 0,1 0 0 0 0,-1 0 0 0 0,0 0 1 0 0,0 0-1 0 0,0 0 0 0 0,1 0 0 0 0,-1 0 0 0 0,0 0 1 0 0,0 0-1 0 0,-1 0 0 0 0,1 0 0 0 0,0 0-43 0 0,-7 346 2135 0 0,8-338-2252 0 0,-2-7 66 0 0,1 0 1 0 0,0 1-1 0 0,0-1 0 0 0,0 0 1 0 0,0 1-1 0 0,0-1 1 0 0,0 0-1 0 0,0 1 1 0 0,1-1-1 0 0,-1 0 1 0 0,1 0-1 0 0,0 0 1 0 0,-1 1-1 0 0,1-1 0 0 0,0 0 1 0 0,0 0-1 0 0,0 0 1 0 0,1 0-1 0 0,-1 0 1 0 0,1-1-1 0 0,-1 1 1 0 0,1 0-1 0 0,-1-1 1 0 0,1 1-1 0 0,0-1 0 0 0,0 1 1 0 0,-1-1-1 0 0,1 0 1 0 0,0 1-1 0 0,0-1 1 0 0,1 0-1 0 0,0 0 51 0 0,2-1-7808 0 0</inkml:trace>
  <inkml:trace contextRef="#ctx0" brushRef="#br0" timeOffset="9305.664">382 56 4607 0 0,'-50'-55'6574'0'0,"48"55"-6412"0"0,0 0 1 0 0,0 0-1 0 0,0 0 1 0 0,0 1-1 0 0,0-1 1 0 0,0 1-1 0 0,0 0 1 0 0,1-1-1 0 0,-1 1 1 0 0,0 0-1 0 0,0 0 0 0 0,0 0 1 0 0,1 0-1 0 0,-1 1 1 0 0,0-1-1 0 0,1 0 1 0 0,-1 1-1 0 0,1-1 1 0 0,0 1-1 0 0,-1-1 1 0 0,1 1-1 0 0,0 0 1 0 0,0-1-1 0 0,0 1 1 0 0,0 0-1 0 0,0 1-162 0 0,-1 0 200 0 0,-38 55 705 0 0,2 1 1 0 0,3 2-1 0 0,3 2 1 0 0,3 1-1 0 0,2 1 1 0 0,4 1-1 0 0,-16 68-905 0 0,31-88 144 0 0,1 1 0 0 0,2 1-1 0 0,3-1 1 0 0,1 1 0 0 0,2-1 0 0 0,3 0-1 0 0,2 1 1 0 0,1-2 0 0 0,3 1 0 0 0,2-1-1 0 0,8 17-143 0 0,1-7 73 0 0,3-1 0 0 0,3-1-1 0 0,2-2 1 0 0,13 17-73 0 0,-33-51-6 0 0,2 0 0 0 0,-1-1 0 0 0,2 0 0 0 0,1-1 0 0 0,0-1 0 0 0,0 0 0 0 0,2 0 0 0 0,0-1 0 0 0,0-1 0 0 0,1-1 0 0 0,1 0 0 0 0,0-1 0 0 0,1-1 0 0 0,0-1-1 0 0,11 4 7 0 0,21 1-1874 0 0,-23-7-5969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3223 0 0,'1'-25'4508'0'0,"3"33"-201"0"0,43 267 1218 0 0,-17-135-3265 0 0,-29-138-2260 0 0,-1-2 23 0 0,0 0 0 0 0,1 0 1 0 0,-1 0-1 0 0,0 0 1 0 0,1-1-1 0 0,-1 1 1 0 0,0 0-1 0 0,0 0 0 0 0,1 0 1 0 0,-1 0-1 0 0,0 0 1 0 0,1 0-1 0 0,-1 0 1 0 0,0 0-1 0 0,0 0 0 0 0,1 0 1 0 0,-1 0-1 0 0,0 1 1 0 0,0-1-1 0 0,1 0 1 0 0,-1 0-1 0 0,0 0 0 0 0,0 0 1 0 0,1 0-1 0 0,-1 0 1 0 0,0 1-1 0 0,0-1 1 0 0,1 0-1 0 0,-1 0 0 0 0,0 0 1 0 0,0 1-1 0 0,0-1 1 0 0,1 0-1 0 0,-1 0 1 0 0,0 0-1 0 0,0 1 0 0 0,0-1 1 0 0,0 0-1 0 0,0 0 1 0 0,0 1-1 0 0,1-1 1 0 0,-1 0-1 0 0,0 1 0 0 0,0-1 1 0 0,0 0-1 0 0,0 0 1 0 0,0 1-1 0 0,0-1-23 0 0,13-37 67 0 0,2 1-1 0 0,1 1 0 0 0,2 0 1 0 0,11-14-67 0 0,-17 28-14 0 0,2 1 0 0 0,0 1 1 0 0,1 0-1 0 0,1 1 0 0 0,1 1 1 0 0,0 0-1 0 0,1 1 0 0 0,4-1 14 0 0,-21 16 22 0 0,0 1 0 0 0,-1-1 0 0 0,1 0 0 0 0,0 1 0 0 0,0-1 0 0 0,0 1 0 0 0,0-1-1 0 0,0 1 1 0 0,0 0 0 0 0,0-1 0 0 0,0 1 0 0 0,0 0 0 0 0,0 0 0 0 0,0-1 0 0 0,0 1 0 0 0,0 0 0 0 0,1 0-1 0 0,-1 0 1 0 0,0 0 0 0 0,0 1 0 0 0,0-1 0 0 0,0 0 0 0 0,0 0 0 0 0,0 1 0 0 0,0-1 0 0 0,0 0 0 0 0,0 1-1 0 0,0-1 1 0 0,0 1 0 0 0,0-1 0 0 0,0 1 0 0 0,-1 0 0 0 0,1-1 0 0 0,0 1 0 0 0,0 0 0 0 0,0 0 0 0 0,-1-1 0 0 0,1 1-1 0 0,0 0 1 0 0,-1 0 0 0 0,1 0 0 0 0,-1 0 0 0 0,1 0 0 0 0,-1 0 0 0 0,0 0 0 0 0,1 0 0 0 0,-1 0-22 0 0,10 53 434 0 0,-36 206-82 0 0,42-280-352 0 0,12-21-288 0 0,2 2 0 0 0,2 1 0 0 0,1 1 0 0 0,2 2 0 0 0,25-18 288 0 0,6 12 2 0 0,-65 41 9 0 0,-1 0 0 0 0,1-1 0 0 0,0 1 0 0 0,0 0 0 0 0,0 0 0 0 0,0 0 0 0 0,-1 0 0 0 0,1 0 1 0 0,0 0-1 0 0,0 0 0 0 0,0 1 0 0 0,0-1 0 0 0,-1 0 0 0 0,1 0 0 0 0,0 1 0 0 0,0-1 1 0 0,-1 0-1 0 0,1 1 0 0 0,0-1 0 0 0,-1 1 0 0 0,1-1 0 0 0,0 1 0 0 0,-1-1 0 0 0,1 1 0 0 0,0-1 1 0 0,-1 1-1 0 0,1 0 0 0 0,-1-1 0 0 0,1 1 0 0 0,-1 0 0 0 0,0-1 0 0 0,1 1 0 0 0,-1 0 1 0 0,0 0-1 0 0,1-1 0 0 0,-1 1 0 0 0,0 0 0 0 0,0 0 0 0 0,0 0 0 0 0,0 0 0 0 0,1-1 0 0 0,-1 1 1 0 0,0 0-1 0 0,-1 0-11 0 0,2 38 333 0 0,-13 65-158 0 0,6-60-51 0 0,1 0 1 0 0,3 0-1 0 0,1 0 0 0 0,3 22-124 0 0,-1-64-142 0 0,-1 0 0 0 0,0 1 0 0 0,1-1 0 0 0,-1 0 0 0 0,1 0 0 0 0,-1 0 0 0 0,1 0 0 0 0,0 0 0 0 0,0 0-1 0 0,0 0 1 0 0,0 0 0 0 0,0 0 0 0 0,0 0 0 0 0,1-1 0 0 0,-1 1 0 0 0,1 0 0 0 0,-1-1 0 0 0,1 1 0 0 0,0-1 0 0 0,-1 1 0 0 0,1-1 0 0 0,0 0 0 0 0,0 0-1 0 0,0 0 1 0 0,0 0 0 0 0,0 0 0 0 0,1 0 142 0 0,7 3-7004 0 0</inkml:trace>
  <inkml:trace contextRef="#ctx0" brushRef="#br0" timeOffset="329.034">807 530 2303 0 0,'12'-2'1207'0'0,"1"1"0"0"0,-1-1 0 0 0,-1-1-1 0 0,1 0 1 0 0,0-1 0 0 0,-1 0 0 0 0,1-1-1 0 0,2-2-1206 0 0,63-20 4018 0 0,-75 26-3914 0 0,0 1-1 0 0,0 0 0 0 0,0-1 1 0 0,0 1-1 0 0,0 0 1 0 0,0 0-1 0 0,0 0 1 0 0,0 1-1 0 0,0-1 0 0 0,0 0 1 0 0,1 1-1 0 0,-1 0 1 0 0,0-1-1 0 0,-1 1 0 0 0,1 0 1 0 0,0 0-1 0 0,0 0 1 0 0,0 0-1 0 0,0 0 0 0 0,-1 0 1 0 0,1 1-1 0 0,-1-1 1 0 0,1 0-1 0 0,-1 1 0 0 0,1-1 1 0 0,-1 1-1 0 0,0 0 1 0 0,1 0-1 0 0,-1-1 0 0 0,0 1 1 0 0,0 0-1 0 0,-1 0 1 0 0,1 0-1 0 0,0 0 0 0 0,-1 0 1 0 0,1 0-1 0 0,-1 0 1 0 0,1 0-1 0 0,-1 0 0 0 0,0 0 1 0 0,0 0-1 0 0,0 0 1 0 0,0 0-1 0 0,0 1 0 0 0,-1-1-102 0 0,-12 213 1617 0 0,20-194-4914 0 0,-2-18-3616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3:5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6447 0 0,'0'-3'441'0'0,"0"1"-1"0"0,0 0 1 0 0,0 0-1 0 0,0 0 0 0 0,0-1 1 0 0,0 1-1 0 0,1 0 1 0 0,-1 0-1 0 0,1 0 1 0 0,-1-1-1 0 0,1 1 0 0 0,0 0 1 0 0,0 0-1 0 0,0 0 1 0 0,0 0-1 0 0,0 0 0 0 0,0 1 1 0 0,1-1-1 0 0,0-1-440 0 0,0 4 155 0 0,-1 0-1 0 0,1 0 0 0 0,-1 0 1 0 0,1 0-1 0 0,-1 0 1 0 0,1 0-1 0 0,-1 0 0 0 0,0 1 1 0 0,0-1-1 0 0,1 0 1 0 0,-1 1-1 0 0,0-1 0 0 0,0 1 1 0 0,0-1-1 0 0,0 1 0 0 0,-1 0 1 0 0,1-1-1 0 0,0 1 1 0 0,-1 0-1 0 0,1 0 0 0 0,-1-1 1 0 0,0 1-1 0 0,1 1-154 0 0,-1-2 115 0 0,18 64 1114 0 0,-2 1 0 0 0,-4 0 1 0 0,2 32-1230 0 0,-5-32 522 0 0,6 96 602 0 0,-15-162-1060 0 0,18-23 544 0 0,-5 1-581 0 0,-6 12-50 0 0,0-1 0 0 0,0 0 0 0 0,-1 0 1 0 0,-1-1-1 0 0,0 1 0 0 0,0-1 0 0 0,-1 0 0 0 0,-1 0 0 0 0,0-1 1 0 0,-1 1-1 0 0,0-1 0 0 0,-1 1 0 0 0,0-1 0 0 0,-1 0 0 0 0,0 1 1 0 0,-1-1-1 0 0,-1-3 23 0 0,1 14-43 0 0,2 1 12 0 0,-1-1-1 0 0,-1 1 0 0 0,1 0 1 0 0,0 0-1 0 0,0-1 1 0 0,0 1-1 0 0,-1 0 1 0 0,1 0-1 0 0,-1-1 0 0 0,1 1 1 0 0,-1 0-1 0 0,1 0 1 0 0,-1 0-1 0 0,0 0 1 0 0,1 0-1 0 0,-1 0 0 0 0,0 0 1 0 0,0 0-1 0 0,0 0 1 0 0,0 0-1 0 0,0 1 1 0 0,0-1-1 0 0,0 0 0 0 0,0 1 1 0 0,0-1-1 0 0,0 0 1 0 0,0 1-1 0 0,0-1 32 0 0,-2 9-1614 0 0,15-22 1666 0 0,1 1 0 0 0,0 1 1 0 0,1 0-1 0 0,1 1 0 0 0,0 0 1 0 0,0 1-1 0 0,5-2-52 0 0,163-63 1032 0 0,-181 74-1048 0 0,1 0 0 0 0,-1-1 0 0 0,0 1 0 0 0,1 0 0 0 0,-1 0 0 0 0,1 0 0 0 0,-1 0 0 0 0,1 1 0 0 0,0-1-1 0 0,-1 1 1 0 0,1 0 0 0 0,0-1 0 0 0,-1 1 0 0 0,1 0 0 0 0,0 1 0 0 0,-1-1 0 0 0,1 0 0 0 0,0 1 0 0 0,-1-1 0 0 0,1 1 0 0 0,-1 0 0 0 0,1 0 0 0 0,-1 0 0 0 0,1 0-1 0 0,-1 1 1 0 0,0-1 0 0 0,1 0 0 0 0,-1 1 0 0 0,0 0 0 0 0,0-1 0 0 0,0 1 0 0 0,0 0 0 0 0,-1 0 0 0 0,1 0 0 0 0,0 1 0 0 0,-1-1 0 0 0,1 0 0 0 0,-1 0 0 0 0,0 2 15 0 0,1 6-924 0 0</inkml:trace>
  <inkml:trace contextRef="#ctx0" brushRef="#br0" timeOffset="738.493">476 591 1839 0 0</inkml:trace>
  <inkml:trace contextRef="#ctx0" brushRef="#br0" timeOffset="959.219">476 598 2775 0 0,'4'0'120'0'0,"-2"0"32"0"0</inkml:trace>
  <inkml:trace contextRef="#ctx0" brushRef="#br0" timeOffset="1578.05">446 613 2759 0 0,'-1'-1'288'0'0,"0"0"-1"0"0,0 0 0 0 0,0 0 0 0 0,0 0 0 0 0,0 0 1 0 0,0 0-1 0 0,0 0 0 0 0,1-1 0 0 0,-1 1 0 0 0,0 0 1 0 0,1 0-1 0 0,-1-1 0 0 0,1 1 0 0 0,0 0 0 0 0,-1-1 1 0 0,1 1-1 0 0,0 0 0 0 0,0-1 0 0 0,0 1 0 0 0,0 0 0 0 0,0-1 1 0 0,0 1-1 0 0,0-1 0 0 0,0 1 0 0 0,1 0 0 0 0,-1-1 1 0 0,0 1-1 0 0,1 0 0 0 0,-1-1 0 0 0,1 1 0 0 0,-1 0 1 0 0,1 0-1 0 0,0 0 0 0 0,0 0 0 0 0,-1-1 0 0 0,1 1 1 0 0,0 0-1 0 0,0 0 0 0 0,1 0-287 0 0,48-35 3228 0 0,-33 25-2907 0 0,100-55 1769 0 0,-115 66-2047 0 0,-1-1 1 0 0,1 0-1 0 0,-1 1 0 0 0,1-1 1 0 0,-1 1-1 0 0,1-1 0 0 0,0 1 1 0 0,-1 0-1 0 0,1 0 0 0 0,-1 0 0 0 0,1 0 1 0 0,0 0-1 0 0,-1 0 0 0 0,1 0 1 0 0,0 0-1 0 0,-1 1 0 0 0,1-1 0 0 0,-1 0 1 0 0,1 1-1 0 0,-1 0 0 0 0,1-1 1 0 0,-1 1-1 0 0,1 0 0 0 0,-1 0 1 0 0,1 0-1 0 0,-1 0 0 0 0,0 0 0 0 0,0 0 1 0 0,1 0-1 0 0,-1 0 0 0 0,0 1 1 0 0,0-1-1 0 0,0 0 0 0 0,0 1 0 0 0,-1-1 1 0 0,1 0-1 0 0,0 1 0 0 0,0-1 1 0 0,-1 1-1 0 0,1 0 0 0 0,-1-1 1 0 0,0 1-1 0 0,1-1 0 0 0,-1 1 0 0 0,0 0 1 0 0,0-1-1 0 0,0 1 0 0 0,0 0 1 0 0,0-1-1 0 0,0 1 0 0 0,-1 1-43 0 0,-16 128 1071 0 0,6-70-735 0 0,-8 56 148 0 0,19-116-508 0 0,0 0 0 0 0,1 0 0 0 0,-1 0 0 0 0,1 1 0 0 0,0-1 0 0 0,-1 0 0 0 0,1 0 0 0 0,0 0 0 0 0,0-1 0 0 0,0 1 0 0 0,-1 0 0 0 0,1 0 0 0 0,0 0 0 0 0,0 0 0 0 0,0-1 1 0 0,1 1-1 0 0,-1-1 0 0 0,0 1 0 0 0,0 0 0 0 0,0-1 0 0 0,0 0 0 0 0,0 1 0 0 0,1-1 0 0 0,-1 0 0 0 0,0 0 0 0 0,0 1 0 0 0,1-1 0 0 0,-1 0 0 0 0,0 0 0 0 0,0 0 0 0 0,0-1 0 0 0,1 1 0 0 0,0 0 24 0 0,19 3-4921 0 0,-16 0-1754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4:0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8751 0 0,'27'-12'5138'0'0,"-8"7"-3758"0"0,1 2 0 0 0,-1 0 0 0 0,1 1 0 0 0,0 1 0 0 0,16 2-1380 0 0,26-3 1211 0 0,120-14-108 0 0,-181 15-1173 0 0,-1 1-1 0 0,1 0 1 0 0,0 0-1 0 0,0 0 1 0 0,0 0-1 0 0,-1 0 1 0 0,1 0-1 0 0,0 0 1 0 0,0 0-1 0 0,0 0 1 0 0,0 0 0 0 0,-1 0-1 0 0,1 0 1 0 0,0 1-1 0 0,0-1 1 0 0,-1 0-1 0 0,1 1 1 0 0,0-1-1 0 0,0 0 1 0 0,-1 1-1 0 0,1-1 1 0 0,0 1-1 0 0,-1-1 1 0 0,1 1-1 0 0,0-1 1 0 0,-1 1 0 0 0,1 0-1 0 0,-1-1 1 0 0,1 1-1 0 0,-1 0 1 0 0,0-1-1 0 0,1 1 1 0 0,-1 0-1 0 0,1 0 1 0 0,-1-1-1 0 0,0 1 1 0 0,0 0-1 0 0,0 0 1 0 0,1 0-1 0 0,-1-1 1 0 0,0 1 0 0 0,0 0-1 0 0,0 0 1 0 0,0 0-1 0 0,0 0 1 0 0,0-1-1 0 0,-1 1 1 0 0,1 0-1 0 0,0 0 1 0 0,0 0-1 0 0,0-1 1 0 0,-1 1-1 0 0,1 0 1 0 0,-1 0-1 0 0,1-1 1 0 0,0 1 0 0 0,-1 0-1 0 0,1-1 1 0 0,-1 1-1 0 0,1 0 1 0 0,-1-1-1 0 0,0 1 1 0 0,1-1-1 0 0,-1 1 1 0 0,0-1-1 0 0,1 1 1 0 0,-2-1 70 0 0,-4 10-6783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4:0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11055 0 0,'0'-1'113'0'0,"-1"1"0"0"0,1-1-1 0 0,0 1 1 0 0,0-1 0 0 0,-1 1-1 0 0,1-1 1 0 0,0 1-1 0 0,0-1 1 0 0,0 1 0 0 0,0-1-1 0 0,0 0 1 0 0,0 1 0 0 0,0-1-1 0 0,0 1 1 0 0,0-1 0 0 0,0 1-1 0 0,0-1 1 0 0,0 1 0 0 0,0-1-1 0 0,0 0 1 0 0,0 1-1 0 0,1-1 1 0 0,-1 1 0 0 0,0-1-1 0 0,0 1 1 0 0,1-1 0 0 0,-1 1-1 0 0,0-1 1 0 0,1 1 0 0 0,-1 0-1 0 0,0-1 1 0 0,1 1 0 0 0,-1-1-1 0 0,1 1 1 0 0,-1 0-1 0 0,1-1 1 0 0,-1 1 0 0 0,1 0-1 0 0,-1 0 1 0 0,1-1 0 0 0,-1 1-1 0 0,1 0 1 0 0,-1 0 0 0 0,1 0-1 0 0,-1 0 1 0 0,1-1 0 0 0,0 1-1 0 0,-1 0 1 0 0,1 0-1 0 0,-1 0 1 0 0,1 0 0 0 0,-1 0-1 0 0,1 1 1 0 0,-1-1 0 0 0,1 0-1 0 0,0 0 1 0 0,-1 0 0 0 0,1 0-113 0 0,69-2 4445 0 0,36 14-3718 0 0,-38-3-964 0 0,-49-7-1432 0 0,-1 2-5827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4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0,'13'66'8584'0'0,"-1"-17"-6152"0"0,23 216 3855 0 0,-29-219-5734 0 0,6-56-297 0 0,36-82-57 0 0,-34 63-361 0 0,0 1 0 0 0,2 1 1 0 0,1 0-1 0 0,15-17 162 0 0,-22 33-45 0 0,-6 5 63 0 0,0 0 0 0 0,0 0 0 0 0,1 1 0 0 0,0 0 0 0 0,0 0 0 0 0,0 0 0 0 0,1 0 0 0 0,0 1 1 0 0,0 0-1 0 0,0 1 0 0 0,0-1 0 0 0,0 1 0 0 0,1 0 0 0 0,2 0-18 0 0,-7 2 26 0 0,0 1-1 0 0,0 0 1 0 0,1 0-1 0 0,-1 1 1 0 0,0-1-1 0 0,0 0 1 0 0,0 1-1 0 0,0 0 1 0 0,0-1-1 0 0,0 1 1 0 0,0 0-1 0 0,0 0 1 0 0,0 0-1 0 0,0 0 1 0 0,0 0-1 0 0,-1 0 1 0 0,1 1-1 0 0,0-1 1 0 0,-1 1-1 0 0,1-1 1 0 0,-1 1-1 0 0,0-1 0 0 0,1 1 1 0 0,-1 0-1 0 0,0 0 1 0 0,0 0-1 0 0,0 0 1 0 0,0-1-1 0 0,0 1 1 0 0,-1 1-1 0 0,1-1 1 0 0,0 0-1 0 0,-1 1-25 0 0,11 73 359 0 0,-25 39-39 0 0,14-114-320 0 0,0-1 0 0 0,1 0 0 0 0,-1 1 0 0 0,1-1 0 0 0,-1 0 0 0 0,0 0 0 0 0,1 1 0 0 0,-1-1 0 0 0,1 0 0 0 0,-1 0 0 0 0,1 0 0 0 0,-1 0-1 0 0,0 0 1 0 0,1 0 0 0 0,-1 0 0 0 0,1 0 0 0 0,-1 0 0 0 0,1 0 0 0 0,-1 0 0 0 0,1 0 0 0 0,-1 0 0 0 0,1 0 0 0 0,-1 0 0 0 0,0 0 0 0 0,1 0 0 0 0,-1 0 0 0 0,1-1 0 0 0,-1 1 0 0 0,0 0 0 0 0,1 0 0 0 0,-1-1 0 0 0,1 1 0 0 0,-1 0-1 0 0,0 0 1 0 0,1-1 0 0 0,-1 1 0 0 0,0 0 0 0 0,1-1 0 0 0,-1 1 0 0 0,0-1 0 0 0,0 1 0 0 0,1 0 0 0 0,-1-1 0 0 0,0 1 0 0 0,0-1 0 0 0,0 1 0 0 0,0 0 0 0 0,0-1 0 0 0,0 1 0 0 0,1-1 0 0 0,-1 1 0 0 0,0-1 0 0 0,0 1-1 0 0,0-1 1 0 0,0 1 0 0 0,0-1 0 0 0,-1 1 0 0 0,1 0 0 0 0,0-1 0 0 0,0 0 0 0 0,1 0-17 0 0,16-26-131 0 0,-11 15 74 0 0,1-1 0 0 0,0 2 0 0 0,1-1 1 0 0,0 1-1 0 0,0 0 0 0 0,1 0 0 0 0,1 1 1 0 0,0 0-1 0 0,0 1 0 0 0,1 0 0 0 0,0 1 1 0 0,0 0-1 0 0,1 1 0 0 0,0 0 0 0 0,0 1 1 0 0,1 0-1 0 0,0 1 0 0 0,7-2 74 0 0,-16 7 32 0 0,0 0 1 0 0,0 0-1 0 0,0 1 0 0 0,0 0 1 0 0,0-1-1 0 0,0 1 0 0 0,0 0 1 0 0,0 1-1 0 0,0-1 0 0 0,-1 1 1 0 0,1 0-1 0 0,-1 0 0 0 0,1 0 1 0 0,-1 0-1 0 0,0 0 0 0 0,0 1 1 0 0,0 0-1 0 0,0 0 0 0 0,0-1 1 0 0,0 1-1 0 0,-1 1 0 0 0,1-1 1 0 0,-1 0-1 0 0,0 1 0 0 0,0-1 1 0 0,-1 1-1 0 0,1 0 0 0 0,-1-1 1 0 0,1 1-1 0 0,-1 0 0 0 0,0 0 1 0 0,0 0-1 0 0,-1 0 0 0 0,0 0 1 0 0,1 0-1 0 0,-1 0 0 0 0,0 0 1 0 0,-1 0-1 0 0,1 0 0 0 0,-1 3-32 0 0,0 45 271 0 0,-1-1-1 0 0,-3 0 0 0 0,-8 38-270 0 0,18-64-2519 0 0,-1-22-5594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4:0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35 455 0 0,'-1'-11'-125'0'0,"13"-7"10587"0"0,2 14-8527 0 0,-8 3-1471 0 0,-1 1 0 0 0,1-1 0 0 0,-1 1-1 0 0,1 0 1 0 0,-1 1 0 0 0,1-1 0 0 0,-1 1-1 0 0,1 0 1 0 0,-1 1 0 0 0,0-1 0 0 0,1 1-1 0 0,-1 0 1 0 0,0 0 0 0 0,0 1 0 0 0,4 2-464 0 0,-5-2 40 0 0,1 0 1 0 0,-1 0-1 0 0,0 1 1 0 0,0-1 0 0 0,0 1-1 0 0,0 0 1 0 0,-1 0-1 0 0,0 1 1 0 0,0-1 0 0 0,0 1-1 0 0,0-1 1 0 0,0 1-1 0 0,-1 0 1 0 0,0 0-1 0 0,0 0 1 0 0,-1 0 0 0 0,1 1-1 0 0,-1-1 1 0 0,0 0-1 0 0,0 1 1 0 0,-1-1 0 0 0,0 0-1 0 0,0 1 1 0 0,0 1-41 0 0,-29 83 558 0 0,10-45 212 0 0,18-43-732 0 0,1 0 0 0 0,-1 0 0 0 0,0 0 0 0 0,1 0 0 0 0,-1 0 0 0 0,1 0 0 0 0,-1 1 0 0 0,1-1 0 0 0,0 0 0 0 0,0 0 0 0 0,0 0 0 0 0,0 1 0 0 0,1-1 0 0 0,-1 0 0 0 0,1 0 0 0 0,-1 0 0 0 0,1 0 0 0 0,0 0 0 0 0,-1 1 0 0 0,1-1 0 0 0,0-1 0 0 0,0 1 0 0 0,1 0 0 0 0,-1 0 0 0 0,0 0 0 0 0,1 0 0 0 0,-1-1 1 0 0,1 1-1 0 0,-1-1 0 0 0,1 1 0 0 0,0-1 0 0 0,0 0 0 0 0,-1 0 0 0 0,1 1 0 0 0,0-1 0 0 0,0-1 0 0 0,2 2-38 0 0,82 15 42 0 0,-12-14-858 0 0,-49-1 36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4:0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8 144 5063 0 0,'-8'-7'8080'0'0,"9"16"-5342"0"0,1 0-3278 0 0,55 262 7372 0 0,-35-149-5975 0 0,8 53-48 0 0,-19-135-225 0 0,-8-59-180 0 0,-22-157-279 0 0,13 151-177 0 0,1 1 1 0 0,1-1-1 0 0,1 0 1 0 0,2 0 0 0 0,0 0-1 0 0,2-1 1 0 0,0 1 0 0 0,2 0-1 0 0,1 1 1 0 0,1-1 0 0 0,1 1-1 0 0,6-16 52 0 0,-1 23 19 0 0,1 1-1 0 0,0 0 1 0 0,2 1 0 0 0,0 0-1 0 0,0 1 1 0 0,1 1 0 0 0,1 0-1 0 0,0 1 1 0 0,1 1 0 0 0,0 1-1 0 0,1 0 1 0 0,0 1 0 0 0,0 1-1 0 0,1 0 1 0 0,15-3-19 0 0,-21 5 24 0 0,1 1 0 0 0,-1 0 0 0 0,1 1 0 0 0,0 0 0 0 0,0 2 0 0 0,0-1 0 0 0,1 2 0 0 0,7-1-24 0 0,-21 2-72 0 0,1 0 0 0 0,0 0-1 0 0,-1 0 1 0 0,1 0 0 0 0,-1 1-1 0 0,1-1 1 0 0,-1 0 0 0 0,1 1 0 0 0,-1-1-1 0 0,0 1 1 0 0,1 0 0 0 0,-1-1-1 0 0,1 1 1 0 0,-1 0 0 0 0,0 0 0 0 0,0 0-1 0 0,0 0 1 0 0,1 0 0 0 0,-1 0 0 0 0,0 0-1 0 0,0 0 1 0 0,0 1 0 0 0,0-1-1 0 0,-1 0 1 0 0,1 0 0 0 0,0 1 0 0 0,-1-1-1 0 0,1 1 1 0 0,0-1 0 0 0,-1 1-1 0 0,0-1 1 0 0,1 1 0 0 0,-1-1 0 0 0,0 1-1 0 0,0-1 1 0 0,0 1 0 0 0,0-1 0 0 0,0 2 71 0 0,-1 10-7956 0 0</inkml:trace>
  <inkml:trace contextRef="#ctx0" brushRef="#br0" timeOffset="474.909">384 656 13823 0 0,'0'-1'75'0'0,"-1"1"0"0"0,1-1 0 0 0,-1 0 0 0 0,1 1 0 0 0,0-1-1 0 0,-1 0 1 0 0,1 1 0 0 0,0-1 0 0 0,0 0 0 0 0,-1 1 0 0 0,1-1 0 0 0,0 0-1 0 0,0 0 1 0 0,0 1 0 0 0,0-1 0 0 0,0 0 0 0 0,0 1 0 0 0,0-1 0 0 0,0 0-1 0 0,0 0 1 0 0,0 1 0 0 0,0-1 0 0 0,0 0 0 0 0,1 0 0 0 0,-1 1 0 0 0,0-1-1 0 0,1 0 1 0 0,-1 1 0 0 0,0-1 0 0 0,1 0 0 0 0,-1 1 0 0 0,1-1 0 0 0,-1 1-1 0 0,1-1 1 0 0,-1 1 0 0 0,1-1 0 0 0,-1 1 0 0 0,1-1 0 0 0,0 1 0 0 0,-1-1 0 0 0,1 1-1 0 0,-1 0 1 0 0,1-1 0 0 0,0 1 0 0 0,0 0 0 0 0,-1 0 0 0 0,1-1 0 0 0,0 1-1 0 0,-1 0 1 0 0,1 0 0 0 0,0 0 0 0 0,0 0 0 0 0,-1 0 0 0 0,1 0 0 0 0,0 0-1 0 0,0 0 1 0 0,-1 0 0 0 0,1 1 0 0 0,0-1 0 0 0,0 0 0 0 0,-1 0 0 0 0,1 1-75 0 0,7-2 461 0 0,1 1 0 0 0,-1 0 0 0 0,1 0 0 0 0,-1 1 0 0 0,0 1 0 0 0,1-1 1 0 0,-1 1-1 0 0,0 0 0 0 0,7 4-461 0 0,-8-3 22 0 0,1 0 1 0 0,-1 0-1 0 0,0 1 0 0 0,0 0 1 0 0,0 0-1 0 0,-1 1 0 0 0,1 0 1 0 0,-1 0-1 0 0,0 0 0 0 0,-1 1 1 0 0,1 0-1 0 0,-1 0 0 0 0,0 1 1 0 0,-1-1-1 0 0,0 1 0 0 0,2 3-22 0 0,-4-4-10 0 0,1 1 0 0 0,-2 0 0 0 0,1-1-1 0 0,-1 1 1 0 0,0 0 0 0 0,0 0-1 0 0,-1 0 1 0 0,0 0 0 0 0,0 0 0 0 0,-1 0-1 0 0,0 0 1 0 0,0 0 0 0 0,0 0-1 0 0,-1 0 1 0 0,0-1 0 0 0,0 1-1 0 0,-1-1 1 0 0,0 1 0 0 0,0-1 0 0 0,-1 0-1 0 0,1 0 1 0 0,-1 0 0 0 0,0-1 10 0 0,-14 18 52 0 0,0-1-1 0 0,-1-1 1 0 0,-1 0 0 0 0,-22 16-52 0 0,32-29 77 0 0,4-4 31 0 0,0 1 1 0 0,0 0 0 0 0,1 1 0 0 0,-1-1 0 0 0,1 1-1 0 0,0 0 1 0 0,1 0 0 0 0,0 1 0 0 0,0-1 0 0 0,0 1-1 0 0,0 2-108 0 0,4-9 39 0 0,1 1-1 0 0,0 0 1 0 0,0 0-1 0 0,-1-1 0 0 0,1 1 1 0 0,0 0-1 0 0,0-1 0 0 0,0 1 1 0 0,0-1-1 0 0,0 1 0 0 0,0-1 1 0 0,0 1-1 0 0,0-1 0 0 0,0 0 1 0 0,0 1-1 0 0,0-1 0 0 0,0 0 1 0 0,1 0-1 0 0,-1 0 1 0 0,0 0-1 0 0,0 0 0 0 0,0 0 1 0 0,0 0-1 0 0,0 0 0 0 0,0-1 1 0 0,0 1-1 0 0,0 0 0 0 0,0-1 1 0 0,0 1-1 0 0,0-1-38 0 0,220-40-825 0 0,-196 40-7942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4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1375 0 0,'2'-12'10611'0'0,"4"25"-8301"0"0,5 31-1519 0 0,-2 6 427 0 0,3 0-1 0 0,1-1 1 0 0,3-1 0 0 0,2 0-1 0 0,15 27-1217 0 0,-10-30 622 0 0,3-2 1 0 0,1 0-1 0 0,14 14-622 0 0,-39-55 13 0 0,-1 0 0 0 0,0 0 0 0 0,1 0 0 0 0,-1-1 1 0 0,1 1-1 0 0,0-1 0 0 0,-1 1 0 0 0,1-1 0 0 0,0 1 0 0 0,0-1 0 0 0,0 0 1 0 0,0 0-1 0 0,0 0 0 0 0,0 0 0 0 0,1 0 0 0 0,-1 0 0 0 0,0-1 0 0 0,0 1 1 0 0,1-1-1 0 0,-1 0 0 0 0,0 1 0 0 0,1-1 0 0 0,-1 0 0 0 0,0 0 1 0 0,1 0-1 0 0,-1-1 0 0 0,0 1 0 0 0,0-1 0 0 0,1 1 0 0 0,-1-1 0 0 0,0 0 1 0 0,0 0-1 0 0,0 0 0 0 0,0 0 0 0 0,0 0 0 0 0,0 0 0 0 0,0 0 0 0 0,0-1 1 0 0,0 1-1 0 0,0-1 0 0 0,-1 1 0 0 0,1-1 0 0 0,0 0-13 0 0,10-18 58 0 0,0-1-1 0 0,-2 1 0 0 0,0-2 1 0 0,-1 1-1 0 0,-1-1 1 0 0,-1-1-1 0 0,-1 1 0 0 0,-1-1 1 0 0,-1 0-1 0 0,-1 0 1 0 0,-1-1-58 0 0,4-13 24 0 0,1-11-8 0 0,2 1-1 0 0,3 0 1 0 0,1 0-1 0 0,2 1 0 0 0,19-36-15 0 0,-32 78 9 0 0,-1 0-1 0 0,1-1 1 0 0,1 1-1 0 0,-1 0 1 0 0,1 0-1 0 0,-1 1 0 0 0,1-1 1 0 0,0 0-1 0 0,1 1 1 0 0,-1 0-1 0 0,0 0 1 0 0,1 0-1 0 0,0 0 0 0 0,0 0 1 0 0,0 1-1 0 0,0 0 1 0 0,0-1-1 0 0,0 1 1 0 0,1 1-1 0 0,-1-1 0 0 0,0 1 1 0 0,5-1-9 0 0,7 11-1298 0 0,-10 3-4812 0 0,-4 0-1249 0 0</inkml:trace>
  <inkml:trace contextRef="#ctx0" brushRef="#br0" timeOffset="426.472">609 666 5983 0 0,'5'-5'337'0'0,"0"0"0"0"0,0 1-1 0 0,0-1 1 0 0,0 1-1 0 0,0 0 1 0 0,1 0-1 0 0,0 1 1 0 0,0-1-1 0 0,0 2 1 0 0,0-1 0 0 0,1 0-1 0 0,-1 1 1 0 0,1 0-1 0 0,3 0-336 0 0,-5 1 455 0 0,4-2 87 0 0,0 1 0 0 0,1 0-1 0 0,0 0 1 0 0,-1 1 0 0 0,1 1 0 0 0,0-1-1 0 0,-1 2 1 0 0,1-1 0 0 0,0 1 0 0 0,-1 1-1 0 0,8 2-541 0 0,-13-3 50 0 0,0 0-1 0 0,0 0 1 0 0,0 0-1 0 0,0 1 1 0 0,0 0-1 0 0,-1 0 1 0 0,1 0-1 0 0,-1 0 1 0 0,1 0-1 0 0,-1 1 1 0 0,0 0-1 0 0,0-1 1 0 0,0 1-1 0 0,0 0 1 0 0,0 1-1 0 0,-1-1 1 0 0,1 0-1 0 0,-1 1 1 0 0,0-1-1 0 0,0 1 1 0 0,0 0-1 0 0,-1 0 1 0 0,1 0-1 0 0,-1-1 1 0 0,0 1-1 0 0,0 1 1 0 0,-1-1-1 0 0,1 2-49 0 0,-2 8 28 0 0,-1-1 0 0 0,-1 1 0 0 0,0-1 0 0 0,-1 0 0 0 0,0 0 0 0 0,-1-1 0 0 0,0 1 0 0 0,-1-1 0 0 0,-1 0 0 0 0,0-1 0 0 0,0 1 0 0 0,-1-1 0 0 0,0-1 0 0 0,-10 9-28 0 0,-2 8 274 0 0,9-12-123 0 0,7-11 22 0 0,0 0-1 0 0,0 0 1 0 0,1 1-1 0 0,0-1 1 0 0,-1 1-1 0 0,2 0 1 0 0,-1 0-1 0 0,1 0 1 0 0,-1 0-1 0 0,1 0 1 0 0,1 1-1 0 0,-1-1 1 0 0,1 1-1 0 0,0-1 1 0 0,0 1-1 0 0,1 1-172 0 0,1-5 57 0 0,1 1-1 0 0,1 0 0 0 0,-1-1 0 0 0,0 1 1 0 0,1-1-1 0 0,-1 1 0 0 0,1-1 0 0 0,0 0 0 0 0,-1 0 1 0 0,1-1-1 0 0,0 1 0 0 0,0 0 0 0 0,1-1 1 0 0,-1 0-1 0 0,0 0 0 0 0,0 0 0 0 0,1 0 0 0 0,-1 0 1 0 0,0-1-1 0 0,1 1 0 0 0,-1-1 0 0 0,0 0 1 0 0,1 0-1 0 0,-1 0 0 0 0,1 0 0 0 0,-1-1 0 0 0,0 0 1 0 0,1 1-1 0 0,-1-1 0 0 0,0 0 0 0 0,3-2-56 0 0,-2 3 48 0 0,26-4-135 0 0,142-8-2368 0 0,-150 13-5243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8:02:2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5063 0 0,'30'61'2039'0'0,"21"32"826"0"0,3-3-1 0 0,48 58-2864 0 0,-91-131 452 0 0,1-1 0 0 0,0 0-1 0 0,2-1 1 0 0,0 0 0 0 0,0-1-1 0 0,1-1 1 0 0,1 0 0 0 0,3 2-452 0 0,-16-14 61 0 0,-1 0 1 0 0,0 0-1 0 0,1 0 1 0 0,0 0-1 0 0,-1 0 1 0 0,1 0-1 0 0,-1-1 1 0 0,1 0-1 0 0,0 1 1 0 0,-1-1-1 0 0,1 0 1 0 0,0 0-1 0 0,-1 0 1 0 0,1 0 0 0 0,0-1-1 0 0,-1 1 1 0 0,1-1-1 0 0,0 0 1 0 0,-1 1-1 0 0,1-1 1 0 0,-1 0-1 0 0,1-1 1 0 0,-1 1-1 0 0,0 0 1 0 0,1-1-1 0 0,-1 1 1 0 0,0-1-1 0 0,0 0 1 0 0,0 0 0 0 0,0 1-1 0 0,0-2 1 0 0,-1 1-1 0 0,1 0 1 0 0,0 0-62 0 0,45-85 1758 0 0,30-185-138 0 0,-53 216-765 0 0,-24 56-876 0 0,0-1 1 0 0,1 1-1 0 0,-1 0 1 0 0,0 0-1 0 0,0-1 1 0 0,1 1-1 0 0,-1 0 1 0 0,0-1-1 0 0,1 1 1 0 0,-1 0-1 0 0,0 0 1 0 0,1 0-1 0 0,-1-1 1 0 0,0 1-1 0 0,1 0 1 0 0,-1 0-1 0 0,1 0 1 0 0,-1 0-1 0 0,0 0 1 0 0,1 0-1 0 0,-1 0 1 0 0,1 0-1 0 0,-1 0 1 0 0,1 0-1 0 0,-1 0 1 0 0,0 0-1 0 0,1 0 1 0 0,-1 0 0 0 0,1 0-1 0 0,-1 0 1 0 0,0 0-1 0 0,1 0 1 0 0,-1 0-1 0 0,0 1 1 0 0,1-1-1 0 0,-1 0 1 0 0,0 0-1 0 0,1 1 1 0 0,-1-1-1 0 0,0 0 1 0 0,1 0-1 0 0,-1 1 1 0 0,0-1-1 0 0,1 0 1 0 0,-1 1-1 0 0,0-1 1 0 0,0 0-1 0 0,0 1 1 0 0,1-1-1 0 0,-1 0 1 0 0,0 1-1 0 0,0-1 1 0 0,0 1-1 0 0,0-1 1 0 0,0 0-1 0 0,0 1 1 0 0,0-1-1 0 0,0 1 1 0 0,0-1 20 0 0,4 16-3631 0 0,-2-7-2980 0 0</inkml:trace>
  <inkml:trace contextRef="#ctx0" brushRef="#br0" timeOffset="362.989">608 870 1375 0 0,'-21'33'3490'0'0,"46"-44"2002"0"0,17-26-2665 0 0,-33 27-2394 0 0,1 1 0 0 0,0 0 0 0 0,0 0 0 0 0,1 2 1 0 0,0-1-1 0 0,1 1 0 0 0,-1 1 0 0 0,1 0 0 0 0,0 0 0 0 0,1 1 1 0 0,5-1-434 0 0,-15 6 71 0 0,0 0 1 0 0,0 0 0 0 0,0 0 0 0 0,0 0 0 0 0,0 0 0 0 0,0 0 0 0 0,-1 1 0 0 0,1-1 0 0 0,0 1 0 0 0,0 0 0 0 0,0 0 0 0 0,-1 0 0 0 0,1 0 0 0 0,0 1-1 0 0,-1-1 1 0 0,1 1 0 0 0,-1-1 0 0 0,0 1 0 0 0,1 0 0 0 0,-1 0 0 0 0,0 0 0 0 0,0 0 0 0 0,0 1 0 0 0,-1-1 0 0 0,1 0 0 0 0,0 1 0 0 0,-1-1-1 0 0,1 1 1 0 0,-1-1 0 0 0,0 1 0 0 0,0 0 0 0 0,0 2-72 0 0,19 94 341 0 0,-14 119-317 0 0,-6-203-762 0 0,0-13-5508 0 0,1-4 366 0 0</inkml:trace>
  <inkml:trace contextRef="#ctx0" brushRef="#br0" timeOffset="945.444">1035 36 3223 0 0,'3'-3'333'0'0,"1"0"-1"0"0,-1 0 1 0 0,1 0-1 0 0,0 1 1 0 0,0 0-1 0 0,0 0 1 0 0,1 0-1 0 0,-1 0 1 0 0,0 0-1 0 0,1 1 1 0 0,-1 0-1 0 0,1 0 1 0 0,0 0-1 0 0,3 0-332 0 0,-4 0 81 0 0,0 0 1 0 0,-1-1-1 0 0,1 1 0 0 0,0 1 1 0 0,-1-1-1 0 0,1 1 0 0 0,0-1 1 0 0,0 1-1 0 0,-1 0 0 0 0,1 0 1 0 0,0 1-1 0 0,0-1 0 0 0,0 1 1 0 0,-1 0-1 0 0,1 0 0 0 0,0 0 1 0 0,-1 0-1 0 0,1 1 0 0 0,-1-1 1 0 0,0 1-1 0 0,1 0 0 0 0,-1 0 1 0 0,0 0-1 0 0,0 1 0 0 0,0-1 1 0 0,0 1-1 0 0,-1 0 0 0 0,1-1 1 0 0,-1 1-1 0 0,1 0 0 0 0,-1 0 1 0 0,0 1-1 0 0,0-1 0 0 0,-1 0 1 0 0,1 1-1 0 0,-1-1 0 0 0,1 3-81 0 0,-2 11 4 0 0,-1 1-1 0 0,-1-1 1 0 0,-1 0 0 0 0,-1-1-1 0 0,0 1 1 0 0,-1-1-1 0 0,0 1 1 0 0,-2-1-1 0 0,0-1 1 0 0,-5 9-4 0 0,-19 51 1418 0 0,29-72-1226 0 0,0 0 0 0 0,1 0 0 0 0,-1 0 0 0 0,1 0 0 0 0,-1 0 0 0 0,1 1 0 0 0,0-1 0 0 0,1 0 0 0 0,-1 1 0 0 0,0-1 0 0 0,1 1 0 0 0,0-1 1 0 0,0 0-1 0 0,0 1 0 0 0,0-1 0 0 0,1 1 0 0 0,-1-1 0 0 0,1 1 0 0 0,0-1 0 0 0,0 0 0 0 0,0 0 0 0 0,0 1 0 0 0,1-1 0 0 0,-1 0 0 0 0,1 0 0 0 0,0 0 1 0 0,0 0-1 0 0,0-1 0 0 0,0 1 0 0 0,0 0 0 0 0,1-1 0 0 0,-1 0 0 0 0,1 1 0 0 0,-1-1 0 0 0,1 0 0 0 0,1 0-192 0 0,7 2 185 0 0,0-1 1 0 0,0 0-1 0 0,0-1 0 0 0,0 0 0 0 0,1-1 0 0 0,-1 0 1 0 0,1-1-1 0 0,-1 0 0 0 0,1 0 0 0 0,-1-2 1 0 0,2 0-186 0 0,6 1 169 0 0,186-11-788 0 0,-200 12-257 0 0,0-1-212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5:1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6911 0 0,'5'-6'814'0'0,"0"0"-1"0"0,0 0 1 0 0,1 1-1 0 0,-1 0 1 0 0,1 0-1 0 0,0 1 1 0 0,1 0-1 0 0,-1 0 1 0 0,1 0-1 0 0,0 1 1 0 0,-1 0-1 0 0,2 0 1 0 0,-1 1-1 0 0,0 0 1 0 0,7-2-814 0 0,70-1 3116 0 0,-25 22-3700 0 0,-53-12-95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5:1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15663 0 0,'-5'-1'696'0'0,"3"1"136"0"0,4 0-664 0 0,0 0-168 0 0,3 0 0 0 0,-1-1 0 0 0,1-1 968 0 0,6 1 160 0 0,7-1 32 0 0,7 0 8 0 0,6-2-616 0 0,5-1-120 0 0,0 0-24 0 0,1 1-8 0 0,2 1-400 0 0,0 0 0 0 0,-1 3 0 0 0,4 4-9432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5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8751 0 0,'-7'-5'776'0'0,"3"1"-616"0"0,1 2-160 0 0,2 0 0 0 0,-1 2 1944 0 0,2 0 360 0 0,0-1 64 0 0,0 1 24 0 0,0 0-1136 0 0,2 0-224 0 0,-1 1-40 0 0,-1-1-16 0 0,0 0-744 0 0,0 0-144 0 0,0 0-88 0 0,0 0-9280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5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31 361 919 0 0,'-2'0'80'0'0,"1"0"-80"0"0,-1 0 0 0 0,1 0 0 0 0,1-1 96 0 0,0-1 8 0 0,0 1 0 0 0,0 0 0 0 0,0-5-40 0 0,4 0-64 0 0,2 2 88 0 0,-1-3-88 0 0,1 0 0 0 0</inkml:trace>
  <inkml:trace contextRef="#ctx0" brushRef="#br0" timeOffset="551.538">0 47 5527 0 0,'15'29'3278'0'0,"61"237"3460"0"0,5-59-2259 0 0,-81-205-4417 0 0,0 0 0 0 0,1 0 0 0 0,-1 1 1 0 0,1-1-1 0 0,0 0 0 0 0,-1 0 0 0 0,1 0 0 0 0,0 0 0 0 0,0 0 0 0 0,0 0 1 0 0,1 0-1 0 0,-1 0 0 0 0,0 0 0 0 0,1-1 0 0 0,-1 1 0 0 0,1 0 1 0 0,0-1-1 0 0,0 1 0 0 0,-1-1 0 0 0,1 0 0 0 0,0 0 0 0 0,0 1 1 0 0,0-1-1 0 0,0 0 0 0 0,0-1 0 0 0,0 1 0 0 0,1 0 0 0 0,-1-1 1 0 0,0 1-1 0 0,0-1 0 0 0,1 1 0 0 0,-1-1 0 0 0,0 0 0 0 0,0 0 1 0 0,1 0-1 0 0,-1-1 0 0 0,0 1 0 0 0,0 0 0 0 0,1-1 0 0 0,-1 1 1 0 0,0-1-1 0 0,0 0 0 0 0,0 0 0 0 0,0 0 0 0 0,0 0-62 0 0,9-10 57 0 0,-2 0 1 0 0,1 0-1 0 0,-2-1 0 0 0,1-1 1 0 0,-2 1-1 0 0,0-1 0 0 0,0 0 1 0 0,-1-1-1 0 0,-1 0 0 0 0,0 0 1 0 0,-1-1-58 0 0,21-69 91 0 0,-5-1 1 0 0,-3 0-1 0 0,-2-15-91 0 0,-8 57 28 0 0,2 3 119 0 0,1 56-1131 0 0,-7-6 188 0 0</inkml:trace>
  <inkml:trace contextRef="#ctx0" brushRef="#br0" timeOffset="1023.135">634 506 9215 0 0,'-1'-6'268'0'0,"1"6"-229"0"0,-1-1-1 0 0,1 1 1 0 0,0-1-1 0 0,0 1 1 0 0,-1-1 0 0 0,1 1-1 0 0,0 0 1 0 0,0-1 0 0 0,0 1-1 0 0,0-1 1 0 0,0 1 0 0 0,0-1-1 0 0,0 1 1 0 0,0-1 0 0 0,0 1-1 0 0,0-1 1 0 0,0 1 0 0 0,0-1-1 0 0,0 1 1 0 0,0-1 0 0 0,0 1-1 0 0,0-1 1 0 0,1 1-1 0 0,-1-1 1 0 0,0 1 0 0 0,0 0-1 0 0,1-1 1 0 0,-1 1 0 0 0,0-1-1 0 0,1 1 1 0 0,-1 0 0 0 0,0-1-1 0 0,1 1 1 0 0,-1 0 0 0 0,0-1-1 0 0,1 1 1 0 0,-1 0 0 0 0,1 0-1 0 0,-1-1 1 0 0,0 1 0 0 0,1 0-1 0 0,-1 0 1 0 0,1 0 0 0 0,-1-1-1 0 0,1 1 1 0 0,-1 0-1 0 0,1 0 1 0 0,-1 0 0 0 0,1 0-1 0 0,-1 0 1 0 0,1 0 0 0 0,-1 0-1 0 0,1 0 1 0 0,-1 0 0 0 0,1 1-1 0 0,0-1-38 0 0,12 1 597 0 0,0 1-1 0 0,0 0 1 0 0,-1 1 0 0 0,1 0-1 0 0,-1 1 1 0 0,1 0-1 0 0,-1 1 1 0 0,0 1-1 0 0,-1 0 1 0 0,1 0 0 0 0,-1 1-1 0 0,0 1 1 0 0,-1 0-1 0 0,4 3-596 0 0,-11-8 14 0 0,0 0 0 0 0,0 0 0 0 0,-1 1 0 0 0,1-1 0 0 0,-1 1-1 0 0,0 0 1 0 0,1-1 0 0 0,-2 1 0 0 0,1 0 0 0 0,0 0 0 0 0,-1 0 0 0 0,0 0-1 0 0,0 1 1 0 0,0-1 0 0 0,0 0 0 0 0,-1 0 0 0 0,1 1 0 0 0,-1-1 0 0 0,0 0 0 0 0,-1 0-1 0 0,1 1 1 0 0,-1-1 0 0 0,0 0 0 0 0,0 0 0 0 0,0 1 0 0 0,0-1 0 0 0,-1 0-1 0 0,0 0-13 0 0,-65 107-859 0 0,59-101 724 0 0,-10 14 101 0 0,11-16 196 0 0,0 0-1 0 0,0 1 1 0 0,1-1-1 0 0,0 1 0 0 0,1 1 1 0 0,0-1-1 0 0,1 1 1 0 0,0 0-1 0 0,0 0 1 0 0,0 3-162 0 0,4-12 43 0 0,0 0 0 0 0,0 0 0 0 0,0 0 1 0 0,0 0-1 0 0,0 1 0 0 0,0-1 0 0 0,0 0 0 0 0,0 0 0 0 0,1 0 1 0 0,-1 0-1 0 0,1 0 0 0 0,-1 0 0 0 0,0 0 0 0 0,1 1 0 0 0,0-1 1 0 0,-1 0-1 0 0,1-1 0 0 0,0 1 0 0 0,-1 0 0 0 0,1 0 0 0 0,0 0 1 0 0,0 0-1 0 0,0 0 0 0 0,0-1 0 0 0,0 1 0 0 0,0 0 0 0 0,0-1 1 0 0,0 1-1 0 0,0-1 0 0 0,0 1 0 0 0,0-1 0 0 0,0 0 0 0 0,0 1 1 0 0,0-1-1 0 0,0 0 0 0 0,1 0 0 0 0,0 0-43 0 0,45 1 533 0 0,-25-5-420 0 0,0-1 0 0 0,-1 0-1 0 0,0-2 1 0 0,0-1-1 0 0,9-5-112 0 0,33-12-6741 0 0,-42 18-538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5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1375 0 0,'-2'4'226'0'0,"0"-1"0"0"0,0 1 0 0 0,1 0 0 0 0,-1 1 0 0 0,1-1 0 0 0,0 0 0 0 0,0 0 0 0 0,1 1 0 0 0,-1-1 0 0 0,1 0 0 0 0,0 1 0 0 0,0-1-1 0 0,0 0 1 0 0,1 1-226 0 0,-1 11 891 0 0,-24 190 10183 0 0,22-197-10445 0 0,2-4 542 0 0,2-11-500 0 0,8-17-833 0 0,1 1 0 0 0,1 0 0 0 0,1 1 1 0 0,1 0-1 0 0,0 1 0 0 0,2 1 0 0 0,0 0 0 0 0,3-1 162 0 0,-19 19 27 0 0,1-1-1 0 0,0 1 1 0 0,0 0 0 0 0,-1-1-1 0 0,1 1 1 0 0,0 0-1 0 0,0 0 1 0 0,1 0-1 0 0,-1 0 1 0 0,0 0-1 0 0,0 0 1 0 0,0 0 0 0 0,1 0-1 0 0,-1 0 1 0 0,0 0-1 0 0,1 1 1 0 0,-1-1-1 0 0,1 1 1 0 0,-1-1 0 0 0,1 1-1 0 0,-1-1 1 0 0,1 1-1 0 0,-1 0 1 0 0,1 0-1 0 0,-1 0 1 0 0,1 0 0 0 0,-1 0-1 0 0,1 0 1 0 0,0 0-1 0 0,-1 0 1 0 0,1 1-1 0 0,-1-1 1 0 0,1 0 0 0 0,-1 1-1 0 0,1 0 1 0 0,-1-1-1 0 0,0 1 1 0 0,1 0-1 0 0,-1 0 1 0 0,0-1 0 0 0,1 2-27 0 0,5 11 334 0 0,-1 1 1 0 0,0 0 0 0 0,-1 0 0 0 0,-1 0 0 0 0,0 1 0 0 0,-1 0 0 0 0,-1-1-1 0 0,0 1 1 0 0,-1 0 0 0 0,0 0 0 0 0,-1 0 0 0 0,-1 0 0 0 0,-2 11-335 0 0,1 19 53 0 0,23-64-69 0 0,-1-7-190 0 0,-4 4-42 0 0,0 1 0 0 0,2 0 0 0 0,0 1-1 0 0,1 1 1 0 0,1 1 0 0 0,1 1-1 0 0,1 0 1 0 0,22-12 248 0 0,-42 28 65 0 0,1 0 0 0 0,0 0 0 0 0,0 0 0 0 0,-1 1 0 0 0,1-1 0 0 0,0 1 0 0 0,0-1 0 0 0,0 1 0 0 0,0 0 0 0 0,0 0 0 0 0,0 1 0 0 0,0-1 0 0 0,-1 0-1 0 0,1 1 1 0 0,0 0 0 0 0,0-1 0 0 0,0 1 0 0 0,-1 0 0 0 0,1 1 0 0 0,0-1 0 0 0,-1 0 0 0 0,1 1 0 0 0,-1-1 0 0 0,0 1 0 0 0,1 0 0 0 0,-1 0 0 0 0,0 0 0 0 0,0 0 0 0 0,0 0 0 0 0,0 1 0 0 0,-1-1 0 0 0,1 0 0 0 0,-1 1 0 0 0,1-1-1 0 0,-1 1 1 0 0,0 0 0 0 0,0-1 0 0 0,0 1 0 0 0,0 0 0 0 0,0 0 0 0 0,-1 0 0 0 0,1 2-65 0 0,3 9 34 0 0,-1 0-1 0 0,-1 0 1 0 0,0 1-1 0 0,-1-1 1 0 0,0 1-1 0 0,-1-1 1 0 0,-1 0-1 0 0,0 1 1 0 0,-1-1 0 0 0,0 0-1 0 0,-1 0 1 0 0,-1 0-1 0 0,-3 7-33 0 0,2 19-2577 0 0,7-34-5186 0 0</inkml:trace>
  <inkml:trace contextRef="#ctx0" brushRef="#br0" timeOffset="331.102">694 459 9671 0 0,'-12'-3'639'0'0,"14"1"3635"0"0,5-2-1976 0 0,114-82 2164 0 0,-52 32-4239 0 0,-69 54-214 0 0,0 1 0 0 0,-1 0-1 0 0,1-1 1 0 0,0 1 0 0 0,-1 0-1 0 0,1-1 1 0 0,0 1 0 0 0,0 0 0 0 0,0-1-1 0 0,0 1 1 0 0,0 0 0 0 0,0 0-1 0 0,0-1 1 0 0,0 1 0 0 0,0 0 0 0 0,0-1-1 0 0,0 1 1 0 0,0 0 0 0 0,1 0-1 0 0,-1-1 1 0 0,0 1 0 0 0,0 0 0 0 0,1-1-1 0 0,-1 1 1 0 0,0-1 0 0 0,1 1 0 0 0,-1 0-1 0 0,1-1 1 0 0,-1 1 0 0 0,1-1-1 0 0,-1 1 1 0 0,1-1 0 0 0,-1 1 0 0 0,1-1-1 0 0,0 0 1 0 0,-1 1 0 0 0,1-1-1 0 0,-1 0 1 0 0,1 1 0 0 0,0-1 0 0 0,-1 0-1 0 0,1 0 1 0 0,0 1 0 0 0,0-1-1 0 0,-1 0 1 0 0,1 0 0 0 0,0 0 0 0 0,-1 0-1 0 0,1 0 1 0 0,0 0 0 0 0,0 0-1 0 0,-1 0 1 0 0,1-1 0 0 0,0 1 0 0 0,-1 0-1 0 0,1 0 1 0 0,0 0 0 0 0,-1-1-1 0 0,1 1 1 0 0,0 0 0 0 0,-1-1 0 0 0,1 1-1 0 0,-1-1 1 0 0,1 1 0 0 0,0-1-1 0 0,-1 1 1 0 0,1-1-9 0 0,-11 213 1125 0 0,27-101-1129 0 0,1-94-954 0 0,-11-17 131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5:0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72 455 0 0,'-10'-43'3138'0'0,"8"15"2604"0"0,10 53-1325 0 0,-4-14-3878 0 0,89 314 6408 0 0,-43-152-5138 0 0,-50-171-1802 0 0,0-1 1 0 0,0 0-1 0 0,0 0 0 0 0,0 0 1 0 0,0 1-1 0 0,1-1 0 0 0,-1 0 1 0 0,0 0-1 0 0,1 0 0 0 0,-1 0 1 0 0,1 1-1 0 0,-1-1 0 0 0,1 0 1 0 0,0 0-1 0 0,-1 0 0 0 0,1 0 1 0 0,0 0-1 0 0,0-1 0 0 0,-1 1 1 0 0,1 0-1 0 0,0 0 0 0 0,0 0 1 0 0,0-1-1 0 0,0 1 0 0 0,0 0 1 0 0,0-1-1 0 0,1 1 0 0 0,-1-1 0 0 0,0 1 1 0 0,0-1-1 0 0,0 0 0 0 0,0 0 1 0 0,1 1-1 0 0,-1-1 0 0 0,0 0 1 0 0,0 0-1 0 0,1 0 0 0 0,-1 0 1 0 0,0 0-1 0 0,0 0 0 0 0,0-1 1 0 0,1 1-1 0 0,-1 0 0 0 0,0-1 1 0 0,0 1-1 0 0,0-1 0 0 0,0 1 1 0 0,0-1-1 0 0,0 1 0 0 0,0-1 1 0 0,0 0-1 0 0,0 1 0 0 0,0-1 1 0 0,0 0-1 0 0,0 0-7 0 0,44-113 168 0 0,-30 66-131 0 0,76-189-37 0 0,-43 117 0 0 0,-41 135-291 0 0,-7-3-2495 0 0,-1-5-1025 0 0,1 7-3397 0 0</inkml:trace>
  <inkml:trace contextRef="#ctx0" brushRef="#br0" timeOffset="396.592">441 658 919 0 0,'1'-2'322'0'0,"0"0"0"0"0,0 0-1 0 0,0 1 1 0 0,0-1 0 0 0,0 1-1 0 0,0-1 1 0 0,1 1 0 0 0,-1-1-1 0 0,1 1 1 0 0,-1 0 0 0 0,1 0-1 0 0,0-1 1 0 0,-1 1 0 0 0,1 0-1 0 0,0 1 1 0 0,0-1 0 0 0,0 0-1 0 0,-1 0 1 0 0,1 1 0 0 0,0-1-1 0 0,0 1 1 0 0,2 0-322 0 0,7-5 929 0 0,106-77 4174 0 0,-43 26-3860 0 0,-74 57-1198 0 0,-1 0 0 0 0,1-1 1 0 0,0 1-1 0 0,0 0 0 0 0,0-1 0 0 0,0 1 0 0 0,0 0 0 0 0,0-1 0 0 0,0 1 0 0 0,0 0 0 0 0,0-1 0 0 0,0 1 1 0 0,1 0-1 0 0,-1-1 0 0 0,0 1 0 0 0,0-1 0 0 0,1 1 0 0 0,-1 0 0 0 0,0-1 0 0 0,1 1 0 0 0,-1-1 0 0 0,0 1 1 0 0,1-1-1 0 0,-1 1 0 0 0,1-1 0 0 0,-1 1 0 0 0,1-1 0 0 0,-1 1 0 0 0,1-1 0 0 0,-1 1 0 0 0,1-1 1 0 0,0 0-1 0 0,-1 0 0 0 0,1 1 0 0 0,0-1 0 0 0,-1 0 0 0 0,1 0 0 0 0,-1 1 0 0 0,1-1 0 0 0,0 0 0 0 0,0 0 1 0 0,-1 0-1 0 0,1 0 0 0 0,0 0 0 0 0,-1 0 0 0 0,1 0 0 0 0,0 0 0 0 0,-1-1 0 0 0,1 1 0 0 0,0 0 0 0 0,-1 0 1 0 0,1 0-1 0 0,-1-1 0 0 0,1 1 0 0 0,0 0 0 0 0,-1-1 0 0 0,1 1 0 0 0,-1-1 0 0 0,1 1 0 0 0,-1 0 0 0 0,1-1 1 0 0,-1 1-1 0 0,1-1 0 0 0,-1 1 0 0 0,0-1 0 0 0,1 0 0 0 0,-1 1 0 0 0,1-1 0 0 0,-1 0-45 0 0,-46 164 2856 0 0,40-133-2527 0 0,-1-5-144 0 0,2 1 0 0 0,0 1 1 0 0,2-1-1 0 0,1 0 0 0 0,1 1 0 0 0,2 3-185 0 0,-1-29-50 0 0,-1 0-1 0 0,1-1 1 0 0,0 1-1 0 0,0 0 1 0 0,0-1 0 0 0,1 1-1 0 0,-1 0 1 0 0,0 0-1 0 0,0-1 1 0 0,0 1 0 0 0,0 0-1 0 0,1-1 1 0 0,-1 1-1 0 0,0 0 1 0 0,1-1-1 0 0,-1 1 1 0 0,1 0 0 0 0,-1-1-1 0 0,0 1 1 0 0,1-1-1 0 0,-1 1 1 0 0,1-1 0 0 0,-1 1-1 0 0,1-1 1 0 0,0 1-1 0 0,-1-1 1 0 0,1 1-1 0 0,0-1 1 0 0,-1 0 0 0 0,1 0-1 0 0,0 1 1 0 0,-1-1-1 0 0,1 0 1 0 0,0 0 0 0 0,-1 0-1 0 0,1 1 1 0 0,0-1-1 0 0,0 0 1 0 0,-1 0-1 0 0,1 0 1 0 0,0 0 0 0 0,0 0-1 0 0,-1-1 1 0 0,1 1-1 0 0,0 0 1 0 0,-1 0 0 0 0,1 0-1 0 0,0-1 51 0 0,6 0-7316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5:23.09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3284 1006 3679 0 0,'12'-1'7530'0'0,"-12"1"-6085"0"0,0 0-340 0 0,10 18 782 0 0,-7-9-1397 0 0,-1-1 0 0 0,0 0 0 0 0,0 1 0 0 0,-1-1 0 0 0,0 1 0 0 0,-1-1 0 0 0,0 1 0 0 0,0 0 1 0 0,-1 4-491 0 0,0-2 285 0 0,-2 204 2200 0 0,6-209-3474 0 0,0-8-5590 0 0,-3 0 7 0 0</inkml:trace>
  <inkml:trace contextRef="#ctx0" brushRef="#br0" timeOffset="238.827">3068 1247 3223 0 0,'1'-2'402'0'0,"0"0"0"0"0,0 0-1 0 0,1 0 1 0 0,-1 0 0 0 0,0 0-1 0 0,1 1 1 0 0,0-1-1 0 0,-1 0 1 0 0,1 1 0 0 0,0-1-1 0 0,0 1 1 0 0,-1 0-1 0 0,1 0 1 0 0,0-1 0 0 0,0 1-1 0 0,1 1 1 0 0,-1-1 0 0 0,0 0-1 0 0,0 0 1 0 0,1 1-402 0 0,0-2 161 0 0,82-20 5671 0 0,51 19-1618 0 0,-81 16-3030 0 0,-39 5-3253 0 0,-14-12-5334 0 0</inkml:trace>
  <inkml:trace contextRef="#ctx0" brushRef="#br0" timeOffset="-4466.435">226 437 1375 0 0,'2'-3'581'0'0,"-1"-1"-1"0"0,0 0 1 0 0,1 0-1 0 0,-1 0 1 0 0,-1 0-1 0 0,1 0 1 0 0,-1-1-1 0 0,1 1 1 0 0,-1 0-1 0 0,-1 0 1 0 0,1 0-1 0 0,0 0 1 0 0,-1 0-1 0 0,0-1 1 0 0,0 1-1 0 0,-1-2-580 0 0,-20 4 4351 0 0,-4 32-2211 0 0,26-29-2105 0 0,-28 50 621 0 0,2 2 0 0 0,3 1 1 0 0,2 0-1 0 0,2 2 1 0 0,3 0-1 0 0,3 1 1 0 0,1 1-1 0 0,4-1 0 0 0,0 31-656 0 0,3-31 109 0 0,4 0-1 0 0,1 0 0 0 0,4 0 0 0 0,1 0 0 0 0,4 0 1 0 0,1-1-1 0 0,3 0 0 0 0,3-1 0 0 0,2-1 1 0 0,2 0-1 0 0,3-2 0 0 0,1 0 0 0 0,23 31-108 0 0,-34-61 93 0 0,0-1 1 0 0,2 0-1 0 0,0-1 0 0 0,1-1 1 0 0,1-1-1 0 0,16 13-93 0 0,-30-28-40 0 0,1-1-1 0 0,0 0 1 0 0,1 0 0 0 0,-1-1 0 0 0,0 1-1 0 0,0-1 1 0 0,1 0 0 0 0,-1 0-1 0 0,0 0 1 0 0,1-1 0 0 0,-1 0-1 0 0,1 0 1 0 0,-1 0 0 0 0,1 0-1 0 0,-1-1 1 0 0,0 1 0 0 0,1-1-1 0 0,-1 0 1 0 0,0 0 0 0 0,1-1-1 0 0,-1 0 1 0 0,0 1 0 0 0,0-1 0 0 0,0 0-1 0 0,3-3 41 0 0,24-7-1635 0 0,-19 8-6450 0 0</inkml:trace>
  <inkml:trace contextRef="#ctx0" brushRef="#br0" timeOffset="-3085.943">580 967 2303 0 0,'2'-8'904'0'0,"1"16"5256"0"0,39 233 2135 0 0,-32-99-4344 0 0,-10-142-3940 0 0,0 0 1 0 0,0 0-1 0 0,1 0 1 0 0,-1 0 0 0 0,0-1-1 0 0,0 1 1 0 0,0 0 0 0 0,0 0-1 0 0,1 0 1 0 0,-1 0 0 0 0,0 0-1 0 0,0 0 1 0 0,0 0 0 0 0,1 0-1 0 0,-1 0 1 0 0,0 0 0 0 0,0 0-1 0 0,0 0 1 0 0,0 0-1 0 0,1 0 1 0 0,-1 0 0 0 0,0 0-1 0 0,0 0 1 0 0,0 0 0 0 0,1 0-1 0 0,-1 0 1 0 0,0 0 0 0 0,0 0-1 0 0,0 0 1 0 0,0 0 0 0 0,1 1-1 0 0,-1-1 1 0 0,0 0 0 0 0,0 0-1 0 0,0 0 1 0 0,0 0-1 0 0,0 0 1 0 0,1 0 0 0 0,-1 1-1 0 0,0-1 1 0 0,0 0 0 0 0,0 0-1 0 0,0 0 1 0 0,0 0 0 0 0,0 1-1 0 0,0-1 1 0 0,0 0 0 0 0,0 0-1 0 0,0 0 1 0 0,1 1-12 0 0,10-23-6 0 0,-9 18 84 0 0,34-63-114 0 0,3 1 0 0 0,2 3 0 0 0,6-2 36 0 0,-47 64 15 0 0,1-1-1 0 0,-1 1 0 0 0,1-1 1 0 0,0 1-1 0 0,0-1 1 0 0,0 1-1 0 0,-1 0 0 0 0,1 0 1 0 0,0-1-1 0 0,0 1 1 0 0,1 0-1 0 0,-1 0 0 0 0,0 0 1 0 0,0 0-1 0 0,1 0 1 0 0,-1 0-1 0 0,0 1 0 0 0,1-1 1 0 0,-1 0-1 0 0,1 1 1 0 0,-1-1-1 0 0,0 1 0 0 0,1-1 1 0 0,0 1-1 0 0,-1 0 1 0 0,1-1-1 0 0,-1 1 0 0 0,1 0 1 0 0,-1 0-1 0 0,1 0 1 0 0,0 0-1 0 0,-1 1 0 0 0,1-1 1 0 0,-1 0-1 0 0,1 1 1 0 0,-1-1-1 0 0,1 1 0 0 0,-1-1 1 0 0,1 1-1 0 0,-1 0 1 0 0,0 0-1 0 0,1-1 0 0 0,-1 1 1 0 0,0 0-1 0 0,0 0-14 0 0,5 10 33 0 0,0 1-1 0 0,-1 0 0 0 0,0-1 1 0 0,-1 1-1 0 0,-1 1 1 0 0,0-1-1 0 0,-1 0 1 0 0,0 1-1 0 0,0 0 1 0 0,-2-1-1 0 0,0 1 0 0 0,0 6-32 0 0,0-19 0 0 0,-5 131 214 0 0,5-130-209 0 0,1 16 44 0 0,7-25-39 0 0,79-173 10 0 0,-76 160-101 0 0,1 2 0 0 0,0-1-1 0 0,2 2 1 0 0,0 0 0 0 0,1 0 0 0 0,12-9 81 0 0,-27 26 4 0 0,1 0-1 0 0,-1 0 0 0 0,1 0 1 0 0,-1 0-1 0 0,1 0 0 0 0,0 1 1 0 0,0-1-1 0 0,-1 0 1 0 0,1 0-1 0 0,0 0 0 0 0,0 1 1 0 0,0-1-1 0 0,0 1 0 0 0,0-1 1 0 0,0 1-1 0 0,0-1 1 0 0,0 1-1 0 0,0-1 0 0 0,0 1 1 0 0,0 0-1 0 0,0-1 1 0 0,1 1-1 0 0,-1 0 0 0 0,0 0 1 0 0,0 0-1 0 0,0 0 0 0 0,0 0 1 0 0,0 0-1 0 0,0 0 1 0 0,1 1-1 0 0,-1-1 0 0 0,0 0 1 0 0,0 1-1 0 0,0-1 0 0 0,0 0 1 0 0,0 1-1 0 0,0-1 1 0 0,0 1-1 0 0,0 0 0 0 0,0-1 1 0 0,0 1-1 0 0,0 0 1 0 0,-1 0-1 0 0,1-1 0 0 0,0 1 1 0 0,0 0-1 0 0,-1 0 0 0 0,1 0 1 0 0,-1 0-1 0 0,1 0 1 0 0,0 0-1 0 0,-1 0 0 0 0,0 0 1 0 0,1 0-1 0 0,-1 0 0 0 0,0 0-3 0 0,18 199 507 0 0,-1-109-439 0 0,-9-77-1246 0 0,-2-10-5328 0 0,-2-3-414 0 0</inkml:trace>
  <inkml:trace contextRef="#ctx0" brushRef="#br0" timeOffset="-2625.853">1384 1317 6447 0 0,'1'-1'244'0'0,"0"0"-1"0"0,0 1 0 0 0,0-1 0 0 0,0 0 1 0 0,1 0-1 0 0,-1 0 0 0 0,0 1 0 0 0,0-1 1 0 0,1 1-1 0 0,-1-1 0 0 0,0 1 0 0 0,1-1 1 0 0,-1 1-1 0 0,0 0 0 0 0,1-1 0 0 0,-1 1 0 0 0,1 0 1 0 0,-1 0-1 0 0,0 0 0 0 0,1 0 0 0 0,-1 0 1 0 0,1 1-1 0 0,-1-1 0 0 0,0 0 0 0 0,1 1 1 0 0,-1-1-1 0 0,0 1 0 0 0,1-1 0 0 0,-1 1 1 0 0,0 0-1 0 0,0-1 0 0 0,0 1 0 0 0,1 0 1 0 0,-1 0-1 0 0,0 0 0 0 0,0 0 0 0 0,1 1-243 0 0,58 51 3810 0 0,-57-49-3799 0 0,0 0 1 0 0,0 1-1 0 0,0-1 1 0 0,-1 1-1 0 0,0-1 1 0 0,0 1-1 0 0,0 0 0 0 0,0 0 1 0 0,-1 0-1 0 0,0 0 1 0 0,0 0-1 0 0,0 0 1 0 0,-1 0-1 0 0,0 0 1 0 0,0 1-1 0 0,0-1 0 0 0,0 0 1 0 0,-1 0-1 0 0,0 0 1 0 0,0 0-1 0 0,0 0 1 0 0,-2 3-12 0 0,-33 58-101 0 0,29-57 269 0 0,1 1 1 0 0,1 0 0 0 0,-1 0 0 0 0,1 0 0 0 0,1 0 0 0 0,0 1 0 0 0,1 0 0 0 0,-3 10-169 0 0,6-18 54 0 0,0 0-1 0 0,0 0 0 0 0,0 0 1 0 0,0 1-1 0 0,0-1 0 0 0,1 0 1 0 0,-1 0-1 0 0,1 0 1 0 0,0 0-1 0 0,0 0 0 0 0,0 0 1 0 0,1 0-1 0 0,-1 0 0 0 0,1 0 1 0 0,-1 0-1 0 0,1-1 1 0 0,0 1-1 0 0,0 0 0 0 0,0-1 1 0 0,0 0-1 0 0,1 1 0 0 0,-1-1 1 0 0,1 0-1 0 0,-1 0 0 0 0,1-1 1 0 0,0 1-1 0 0,-1 0 1 0 0,1-1-1 0 0,0 0 0 0 0,0 0 1 0 0,3 1-54 0 0,5 2 3 0 0,1-1 1 0 0,-1 0 0 0 0,1-1-1 0 0,0 0 1 0 0,-1-1 0 0 0,1 0-1 0 0,12-1-3 0 0,24-4-790 0 0,-28 2-2487 0 0,-10 1 358 0 0,9-1-3735 0 0</inkml:trace>
  <inkml:trace contextRef="#ctx0" brushRef="#br0" timeOffset="134411.7">1929 505 1375 0 0,'2'-73'7074'0'0,"-3"73"-7001"0"0,1-1 0 0 0,0 1 0 0 0,0 0 1 0 0,-1 0-1 0 0,1 0 0 0 0,0-1 0 0 0,0 1 1 0 0,-1 0-1 0 0,1 0 0 0 0,0 0 0 0 0,-1 0 1 0 0,1-1-1 0 0,0 1 0 0 0,-1 0 0 0 0,1 0 1 0 0,0 0-1 0 0,-1 0 0 0 0,1 0 0 0 0,0 0 1 0 0,-1 0-1 0 0,1 0 0 0 0,0 0 0 0 0,-1 0 1 0 0,1 0-1 0 0,0 0 0 0 0,-1 0 0 0 0,1 0 1 0 0,0 1-1 0 0,-1-1 0 0 0,1 0 0 0 0,0 0 1 0 0,-1 0-1 0 0,1 0 0 0 0,0 1 0 0 0,-1-1 1 0 0,1 0-1 0 0,0 0 0 0 0,0 0 0 0 0,-1 1 1 0 0,1-1-1 0 0,0 0 0 0 0,0 1 0 0 0,0-1 1 0 0,-1 0-1 0 0,1 0 0 0 0,0 1 0 0 0,0-1 1 0 0,0 0-1 0 0,0 1 0 0 0,0-1 0 0 0,0 0 0 0 0,0 1 1 0 0,0-1-1 0 0,0 0 0 0 0,0 1 0 0 0,0-1 1 0 0,0 1-1 0 0,0-1 0 0 0,0 0 0 0 0,0 1 1 0 0,0-1-1 0 0,0 0-73 0 0,-3 20 729 0 0,2-1 0 0 0,0 0 0 0 0,1 1 1 0 0,1-1-1 0 0,1 0 0 0 0,0 1 0 0 0,2-1 0 0 0,3 13-729 0 0,68 208 3376 0 0,-51-197-2984 0 0,-24-42-384 0 0,1 0-1 0 0,0 0 1 0 0,-1 0-1 0 0,1 0 0 0 0,0 0 1 0 0,0-1-1 0 0,0 1 1 0 0,-1 0-1 0 0,1-1 1 0 0,0 1-1 0 0,0-1 0 0 0,0 1 1 0 0,0-1-1 0 0,0 1 1 0 0,0-1-1 0 0,0 0 1 0 0,0 1-1 0 0,0-1 0 0 0,1 0 1 0 0,-1 0-1 0 0,0 0 1 0 0,0 0-1 0 0,0 0 0 0 0,0 0 1 0 0,0 0-1 0 0,0 0 1 0 0,0 0-1 0 0,0-1 1 0 0,0 1-1 0 0,0 0 0 0 0,0-1 1 0 0,0 1-1 0 0,0-1 1 0 0,0 1-1 0 0,0-1 1 0 0,0 1-1 0 0,0-1 0 0 0,0 0 1 0 0,0 1-1 0 0,0-1 1 0 0,-1 0-1 0 0,2 0-7 0 0,4-9 6 0 0,0 0 0 0 0,0 0 0 0 0,-1-1 0 0 0,0 1 0 0 0,-1-1 1 0 0,0 0-1 0 0,0 0 0 0 0,-2-1 0 0 0,1 1 0 0 0,-1 0 0 0 0,-1-1 0 0 0,0 0 0 0 0,-1 1 0 0 0,0-4-6 0 0,2-12 3 0 0,1-2-3 0 0,16-92 0 0 0,-17 116 0 0 0,0-1 0 0 0,1 0 0 0 0,-1 1 0 0 0,1 0 0 0 0,0-1 0 0 0,0 1 0 0 0,1 0 0 0 0,0 0 0 0 0,0 1 0 0 0,0-1 0 0 0,0 1 0 0 0,1 0 0 0 0,-1 0 0 0 0,1 1 0 0 0,0-1 0 0 0,0 1 0 0 0,1 0 0 0 0,4-2 0 0 0,-5 2-47 0 0,0 1 0 0 0,0-1 0 0 0,1 1 0 0 0,0 0 0 0 0,-1 1 0 0 0,1-1 0 0 0,0 1 0 0 0,0 0 0 0 0,-1 1 0 0 0,1-1 0 0 0,0 1 0 0 0,0 0 0 0 0,0 1 0 0 0,0-1 0 0 0,0 1 0 0 0,0 1 0 0 0,-1-1 0 0 0,1 1 0 0 0,-1 0 0 0 0,1 0 0 0 0,-1 0-1 0 0,3 2 49 0 0,-2 2-1860 0 0,-3-1-2797 0 0,-1 2-1995 0 0</inkml:trace>
  <inkml:trace contextRef="#ctx0" brushRef="#br0" timeOffset="134805.201">2203 797 4863 0 0,'2'-4'303'0'0,"-1"0"0"0"0,1 0 0 0 0,0 0 0 0 0,0 0 0 0 0,1 0 0 0 0,-1 1 0 0 0,1-1 1 0 0,0 1-1 0 0,0-1 0 0 0,0 1 0 0 0,0 0 0 0 0,0 0 0 0 0,1 0 0 0 0,-1 1 0 0 0,1-1 0 0 0,0 1 0 0 0,0 0 0 0 0,0 0 0 0 0,0 0 0 0 0,0 1 0 0 0,0-1 0 0 0,1 1 0 0 0,3-1-303 0 0,-5 1 169 0 0,-1-1 1 0 0,1 1 0 0 0,-1 0 0 0 0,1 0-1 0 0,0 0 1 0 0,0 0 0 0 0,-1 0-1 0 0,1 1 1 0 0,0-1 0 0 0,0 1 0 0 0,0 0-1 0 0,0-1 1 0 0,0 1 0 0 0,-1 1-1 0 0,1-1 1 0 0,0 0 0 0 0,0 1 0 0 0,0-1-1 0 0,0 1 1 0 0,-1 0 0 0 0,1 0 0 0 0,0 0-1 0 0,-1 1 1 0 0,1-1 0 0 0,-1 0-1 0 0,1 1 1 0 0,-1 0 0 0 0,0-1 0 0 0,0 1-1 0 0,1 0 1 0 0,-1 0 0 0 0,0 0-1 0 0,-1 1 1 0 0,1-1 0 0 0,0 0 0 0 0,-1 1-1 0 0,1-1 1 0 0,-1 1 0 0 0,0-1 0 0 0,0 1-1 0 0,1 1-169 0 0,-3 6-17 0 0,0-1-1 0 0,-1 1 0 0 0,0 0 1 0 0,0-1-1 0 0,-1 0 0 0 0,0 0 1 0 0,-1 0-1 0 0,0 0 0 0 0,0 0 1 0 0,-1-1-1 0 0,0 0 0 0 0,-1 0 1 0 0,1 0-1 0 0,-5 4 18 0 0,-1 3-206 0 0,-5 5-240 0 0,-17 39-311 0 0,34-57 823 0 0,1-1-1 0 0,-1 1 0 0 0,1-1 1 0 0,-1 1-1 0 0,1-1 0 0 0,0 0 1 0 0,0 0-1 0 0,-1 0 0 0 0,1 0 1 0 0,0 0-1 0 0,0 0 0 0 0,0 0 1 0 0,0 0-1 0 0,0-1 0 0 0,0 1 1 0 0,1-1-1 0 0,-1 1 0 0 0,0-1 1 0 0,0 0-1 0 0,0 0 0 0 0,0 0 1 0 0,1 0-1 0 0,-1-1 0 0 0,0 1 1 0 0,0 0-1 0 0,2-1-65 0 0,-3 0 45 0 0,173-24 3223 0 0,-163 32-4370 0 0,-13-2 72 0 0</inkml:trace>
  <inkml:trace contextRef="#ctx0" brushRef="#br0" timeOffset="135185.079">1719 1259 4143 0 0,'45'-24'4960'0'0,"70"-2"1567"0"0,66 29-2300 0 0,-147-1-3690 0 0,234 2 1681 0 0,112-21-1639 0 0,-372 17-723 0 0,2-1-342 0 0,-15 5-56 0 0,-3 0-374 0 0,-3 2-220 0 0</inkml:trace>
  <inkml:trace contextRef="#ctx0" brushRef="#br0" timeOffset="136299.346">2073 1431 3223 0 0,'14'-32'5880'0'0,"-13"50"-2166"0"0,6 197 2670 0 0,0-1-3581 0 0,-1-147-1849 0 0,-13-94-717 0 0,7 12-231 0 0,1 0-1 0 0,1 0 1 0 0,1 0-1 0 0,0 0 0 0 0,1 0 1 0 0,1 0-1 0 0,0 1 1 0 0,1 0-1 0 0,0 0 1 0 0,1 0-1 0 0,4-4-5 0 0,4-6 1 0 0,1 1-1 0 0,1 1 1 0 0,1 0-1 0 0,1 1 1 0 0,1 2 0 0 0,1 0-1 0 0,13-9 0 0 0,5-6 17 0 0,48-37 538 0 0,-87 71-635 0 0,1 0 1 0 0,-1 0-1 0 0,1 0 0 0 0,-1 0 0 0 0,1 0 1 0 0,-1 0-1 0 0,1 0 0 0 0,-1 0 0 0 0,1 0 1 0 0,-1 0-1 0 0,1 0 0 0 0,-1 0 0 0 0,1 1 1 0 0,-1-1-1 0 0,1 0 0 0 0,-1 0 0 0 0,1 1 1 0 0,-1-1-1 0 0,1 0 0 0 0,-1 0 0 0 0,0 1 0 0 0,1-1 1 0 0,-1 0-1 0 0,1 1 0 0 0,-1-1 0 0 0,0 1 1 0 0,1-1-1 0 0,-1 1 0 0 0,0-1 0 0 0,0 0 1 0 0,1 1-1 0 0,-1-1 0 0 0,0 1 0 0 0,0-1 1 0 0,0 1-1 0 0,0-1 0 0 0,1 1 0 0 0,-1-1 1 0 0,0 1-1 0 0,0-1 0 0 0,0 1 0 0 0,0 0 1 0 0,0-1-1 0 0,0 1 0 0 0,-1-1 0 0 0,1 1 1 0 0,0-1-1 0 0,0 1 0 0 0,0-1 0 0 0,0 1 1 0 0,-1-1-1 0 0,1 1 0 0 0,0-1 0 0 0,0 0 0 0 0,-1 1 1 0 0,1-1-1 0 0,0 1 0 0 0,-1-1 0 0 0,1 0 1 0 0,-1 1 79 0 0,1 5-2003 0 0,0 4-5321 0 0</inkml:trace>
  <inkml:trace contextRef="#ctx0" brushRef="#br0" timeOffset="137007.088">2274 1919 5527 0 0,'0'0'423'0'0,"16"-8"2252"0"0,101-69 5370 0 0,-69 56-5487 0 0,-47 20-2490 0 0,0 1-1 0 0,1 0 0 0 0,-1 0 1 0 0,0 0-1 0 0,1 0 1 0 0,-1 0-1 0 0,0 0 0 0 0,0 0 1 0 0,1 1-1 0 0,-1-1 1 0 0,0 0-1 0 0,0 1 1 0 0,1-1-1 0 0,-1 1 0 0 0,0-1 1 0 0,0 1-1 0 0,0-1 1 0 0,0 1-1 0 0,0 0 0 0 0,0 0 1 0 0,0-1-1 0 0,0 1 1 0 0,0 0-1 0 0,0 0 0 0 0,0 0 1 0 0,-1 0-1 0 0,1 0 1 0 0,0 0-1 0 0,-1 0 1 0 0,1 1-1 0 0,0-1 0 0 0,-1 0 1 0 0,0 0-1 0 0,1 0 1 0 0,-1 1-1 0 0,0-1 0 0 0,1 0 1 0 0,-1 2-68 0 0,1 13 112 0 0,-1 0 1 0 0,0 0-1 0 0,-1 0 1 0 0,0 0-1 0 0,-2 0 1 0 0,0 0-1 0 0,-1 0 1 0 0,0-1-1 0 0,-1 1 1 0 0,-1-1-1 0 0,0-1 1 0 0,-1 1-1 0 0,-3 3-112 0 0,-12 33 180 0 0,22-51-182 0 0,0 0-1 0 0,1 0 1 0 0,-1 0-1 0 0,0 0 0 0 0,1 0 1 0 0,-1 0-1 0 0,1 1 0 0 0,-1-1 1 0 0,0 0-1 0 0,1 0 0 0 0,-1 0 1 0 0,0 0-1 0 0,1 0 0 0 0,-1 1 1 0 0,0-1-1 0 0,1 0 1 0 0,-1 0-1 0 0,0 0 0 0 0,1 1 1 0 0,-1-1-1 0 0,0 0 0 0 0,0 1 1 0 0,1-1-1 0 0,-1 0 0 0 0,0 0 1 0 0,0 1-1 0 0,0-1 0 0 0,1 0 1 0 0,-1 1-1 0 0,0-1 0 0 0,0 1 1 0 0,0-1-1 0 0,0 0 1 0 0,0 1-1 0 0,0-1 0 0 0,0 0 1 0 0,0 1-1 0 0,0-1 0 0 0,0 1 1 0 0,0-1-1 0 0,0 0 0 0 0,0 1 1 0 0,0-1-1 0 0,0 0 0 0 0,0 1 1 0 0,0-1-1 0 0,0 0 1 0 0,-1 1-1 0 0,1-1 0 0 0,0 0 1 0 0,0 1-1 0 0,0-1 0 0 0,-1 0 1 0 0,1 1-1 0 0,0-1 0 0 0,0 0 1 0 0,-1 1-1 0 0,1-1 3 0 0,6-7-296 0 0</inkml:trace>
  <inkml:trace contextRef="#ctx0" brushRef="#br0" timeOffset="137415.699">2026 475 2759 0 0,'0'-4'248'0'0,"2"0"-248"0"0,-2 1 0 0 0,1 1 0 0 0,0 2 272 0 0,-1-1 8 0 0,3-2 0 0 0,-2-1 0 0 0,2-1-112 0 0,1 0-16 0 0,-1 3-8 0 0,1 2 0 0 0,-1 1-144 0 0,-3 2 0 0 0</inkml:trace>
  <inkml:trace contextRef="#ctx0" brushRef="#br1" timeOffset="162004.001">2772 271 2759 0 0,'3'-50'1883'0'0,"10"-43"1037"0"0,-13 90-2722 0 0,-1 1 0 0 0,0-1 1 0 0,-1 1-1 0 0,1-1 0 0 0,0 1 0 0 0,-1-1 0 0 0,1 1 1 0 0,-1 0-1 0 0,0 0 0 0 0,1 0 0 0 0,-1 0 0 0 0,0 0 1 0 0,0 0-1 0 0,-1 1 0 0 0,1-1 0 0 0,0 0 0 0 0,0 1 1 0 0,-1 0-1 0 0,1 0 0 0 0,-1 0 0 0 0,1 0 0 0 0,-1 0 1 0 0,0 0-1 0 0,1 0 0 0 0,-1 1 0 0 0,0 0 0 0 0,1-1 1 0 0,-1 1-1 0 0,0 0 0 0 0,-1 0-198 0 0,-15-4 458 0 0,-59-24 1865 0 0,-77-19 715 0 0,127 45-2675 0 0,-1 2 0 0 0,0 1 0 0 0,0 1 1 0 0,-18 4-364 0 0,9-2 187 0 0,25-2-145 0 0,-10-1 94 0 0,1 1 0 0 0,0 1 0 0 0,0 1 1 0 0,0 1-1 0 0,0 1 0 0 0,1 1 1 0 0,0 1-1 0 0,1 1 0 0 0,-4 2-136 0 0,4 2 37 0 0,2 0 0 0 0,-1 2 0 0 0,2 0 0 0 0,0 0 0 0 0,1 2-1 0 0,1 0 1 0 0,0 1 0 0 0,1 0 0 0 0,-4 10-37 0 0,16-25 0 0 0,-23 32 68 0 0,3 2-1 0 0,1 0 1 0 0,-14 35-68 0 0,-14 38 222 0 0,-31 94-76 0 0,77-193-134 0 0,-7 21 31 0 0,2 0 0 0 0,0 0 1 0 0,2 1-1 0 0,2 0 0 0 0,1 0 0 0 0,2 0 0 0 0,1 20-43 0 0,6 9 19 0 0,18 177 469 0 0,-8 93-488 0 0,-16-278 42 0 0,3 1-1 0 0,2 0 1 0 0,3-1-1 0 0,2 0 1 0 0,2-1-1 0 0,3 0 1 0 0,9 21-42 0 0,-4-22 60 0 0,1-1 1 0 0,3-1-1 0 0,15 22-60 0 0,-17-43 43 0 0,2 0-1 0 0,1-2 1 0 0,0-1 0 0 0,2-1-1 0 0,1-1 1 0 0,6 2-43 0 0,-22-17 2 0 0,0 0 0 0 0,0-1 0 0 0,1 0 0 0 0,0-1 0 0 0,0 0 0 0 0,0-1 0 0 0,1-1 1 0 0,0 0-1 0 0,0-1 0 0 0,1 0 0 0 0,-1-1 0 0 0,1-1 0 0 0,0 0 0 0 0,0-1 0 0 0,-1-1 0 0 0,1 0 0 0 0,0-1 0 0 0,0 0 0 0 0,0-1 0 0 0,-1-1 0 0 0,1-1 0 0 0,-1 0 0 0 0,0 0 0 0 0,0-2 0 0 0,-1 0 0 0 0,2-1-2 0 0,223-136-53 0 0,-220 129 50 0 0,0 0 0 0 0,-1-1 0 0 0,0-1 1 0 0,-2 0-1 0 0,0-1 0 0 0,0-1 0 0 0,-2 0 0 0 0,0-1 0 0 0,-1-1 0 0 0,-1 1 0 0 0,3-11 3 0 0,15-38-16 0 0,-4-1 0 0 0,15-63 16 0 0,-40 130 0 0 0,61-217-144 0 0,14-157 144 0 0,-71 337-15 0 0,-3 0-1 0 0,-1-1 1 0 0,-1 1 0 0 0,-4-10 15 0 0,1 12-17 0 0,2 0 0 0 0,1 0 1 0 0,3 0-1 0 0,4-31 17 0 0,-1 43 0 0 0,-1 1 0 0 0,-1-1 0 0 0,-1 0 0 0 0,-1 0 0 0 0,-1 0 0 0 0,-1 0 0 0 0,-2 0 0 0 0,0 0 0 0 0,-2 1 0 0 0,-7-23 0 0 0,-20-36 0 0 0,20 56 0 0 0,1 0 0 0 0,1-1 0 0 0,2 0 0 0 0,0-1 0 0 0,-2-24 0 0 0,14-63 60 0 0,-7 108-52 0 0,0 1 1 0 0,0 0-1 0 0,-1 0 0 0 0,0 0 0 0 0,0 0 0 0 0,-1 0 0 0 0,0 1 1 0 0,0 0-1 0 0,0 0 0 0 0,-1 1 0 0 0,0-1 0 0 0,0 1 1 0 0,0 0-1 0 0,-1 1 0 0 0,0-1 0 0 0,1 1 0 0 0,-2 1 1 0 0,1-1-1 0 0,0 1 0 0 0,-1 1 0 0 0,-4-2-8 0 0,8 2 13 0 0,-8-4-2 0 0,0 0 0 0 0,0 1 0 0 0,0 1 0 0 0,-1-1 0 0 0,0 2 0 0 0,0 0 0 0 0,1 0 0 0 0,-2 2-1 0 0,1-1 1 0 0,0 2 0 0 0,0-1 0 0 0,-7 2-11 0 0,17 0-74 0 0,1 0-1 0 0,0 0 1 0 0,0 0-1 0 0,0 0 1 0 0,0 1 0 0 0,0-1-1 0 0,0 0 1 0 0,0 1-1 0 0,0 0 1 0 0,0-1-1 0 0,1 1 1 0 0,-1 0-1 0 0,0 0 1 0 0,1 0 0 0 0,0 0-1 0 0,0 0 1 0 0,-1 0-1 0 0,1 0 1 0 0,0 0-1 0 0,1 1 1 0 0,-1-1 0 0 0,0 0-1 0 0,0 2 75 0 0,-2 18-8240 0 0</inkml:trace>
  <inkml:trace contextRef="#ctx0" brushRef="#br1" timeOffset="162914.263">2369 2882 1951 0 0,'-2'-8'161'0'0,"1"-1"0"0"0,-1 1 0 0 0,1-1 0 0 0,1 1 0 0 0,0-1 0 0 0,0 0 0 0 0,0 1 0 0 0,1-1 0 0 0,1 1 0 0 0,-1-1 0 0 0,2 1 0 0 0,-1-1 0 0 0,1 1 0 0 0,0 0 0 0 0,0 0 0 0 0,1 0 0 0 0,1 1 0 0 0,-1-1 0 0 0,1 1 0 0 0,0 0 0 0 0,0 0 0 0 0,4-2-161 0 0,-1 2 249 0 0,-7 6-114 0 0,-1 0 0 0 0,0 0 1 0 0,1 0-1 0 0,-1 0 0 0 0,1 1 0 0 0,-1-1 0 0 0,1 0 0 0 0,0 0 1 0 0,-1 0-1 0 0,1 1 0 0 0,0-1 0 0 0,-1 0 0 0 0,1 1 1 0 0,0-1-1 0 0,0 1 0 0 0,0-1 0 0 0,0 1 0 0 0,0-1 0 0 0,-1 1 1 0 0,1 0-1 0 0,0-1 0 0 0,0 1 0 0 0,0 0 0 0 0,0 0 0 0 0,0 0 1 0 0,0 0-1 0 0,0 0 0 0 0,0 0 0 0 0,0 0 0 0 0,0 0 1 0 0,0 0-1 0 0,0 0 0 0 0,0 0 0 0 0,0 0 0 0 0,0 1 0 0 0,0-1 1 0 0,0 0-1 0 0,0 1 0 0 0,-1-1 0 0 0,1 1 0 0 0,0-1 1 0 0,0 1-1 0 0,0-1 0 0 0,-1 1 0 0 0,1 0 0 0 0,0-1 0 0 0,0 1 1 0 0,-1 0-1 0 0,1 0 0 0 0,-1 0 0 0 0,1-1 0 0 0,0 2-135 0 0,3 11 607 0 0,0 0 0 0 0,0 0-1 0 0,-1 1 1 0 0,-1-1-1 0 0,0 1 1 0 0,-1 0 0 0 0,0 6-607 0 0,1 7 648 0 0,6 60 956 0 0,-4-1 0 0 0,-4 1 0 0 0,-6 40-1604 0 0,8-94 316 0 0,11-52-1827 0 0,-9 9-3683 0 0,0-1-1720 0 0</inkml:trace>
  <inkml:trace contextRef="#ctx0" brushRef="#br1" timeOffset="163180.966">2793 2900 1839 0 0,'12'-15'326'0'0,"-12"15"527"0"0,-9 8 5684 0 0,-19 13-5408 0 0,20-15-342 0 0,3-2-553 0 0,-28 19 778 0 0,2 1 1 0 0,1 1-1 0 0,2 2 1 0 0,0 1-1 0 0,-4 7-1012 0 0,31-34 107 0 0,-1 0 0 0 0,0 1 0 0 0,1-1 0 0 0,-1 1 0 0 0,1 0 0 0 0,-1 0 0 0 0,1 0 0 0 0,0-1 0 0 0,-1 1 0 0 0,1 0 0 0 0,0 0 0 0 0,1 1 0 0 0,-1-1 0 0 0,0 0 0 0 0,0 0 0 0 0,1 0 0 0 0,-1 0 0 0 0,1 1 0 0 0,0-1-1 0 0,0 0 1 0 0,0 1 0 0 0,0-1 0 0 0,0 0 0 0 0,0 0 0 0 0,1 1 0 0 0,-1-1 0 0 0,1 0 0 0 0,-1 0 0 0 0,1 0 0 0 0,0 0 0 0 0,0 0 0 0 0,0 0 0 0 0,0 0 0 0 0,0 0 0 0 0,1 0 0 0 0,-1 0 0 0 0,1 0 0 0 0,-1 0 0 0 0,1-1 0 0 0,-1 1 0 0 0,1-1 0 0 0,0 1 0 0 0,0-1 0 0 0,0 0 0 0 0,1 1-107 0 0,131 22 1517 0 0,-86-19-1379 0 0,-17-1-538 0 0,-1 0 0 0 0,0 3-1 0 0,0 0 1 0 0,16 8 400 0 0,-19-5-7748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5:24.92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514 527 2759 0 0,'-12'-17'5698'0'0,"12"17"-4565"0"0,0 0-138 0 0,-2 8-548 0 0,0 0 0 0 0,1 0 0 0 0,0 0 0 0 0,1 1 1 0 0,-1-1-1 0 0,2 0 0 0 0,-1 0 0 0 0,1 0 0 0 0,0 0 1 0 0,3 7-448 0 0,-3-6 230 0 0,7 47 1258 0 0,3-1 0 0 0,2 1-1 0 0,3-2 1 0 0,19 46-1488 0 0,-13-63 900 0 0,-22-37-879 0 0,1 1-1 0 0,-1 0 0 0 0,1 0 0 0 0,-1-1 0 0 0,1 1 0 0 0,0-1 0 0 0,-1 1 0 0 0,1 0 0 0 0,0-1 1 0 0,-1 1-1 0 0,1-1 0 0 0,0 0 0 0 0,0 1 0 0 0,0-1 0 0 0,-1 1 0 0 0,1-1 0 0 0,0 0 0 0 0,0 0 0 0 0,0 0 1 0 0,0 1-1 0 0,-1-1 0 0 0,1 0 0 0 0,0 0 0 0 0,0 0 0 0 0,0 0 0 0 0,0 0 0 0 0,0-1 0 0 0,0 1 1 0 0,-1 0-1 0 0,1 0 0 0 0,0-1 0 0 0,0 1 0 0 0,0 0 0 0 0,-1-1 0 0 0,1 1 0 0 0,0 0 0 0 0,0-1 1 0 0,-1 1-1 0 0,1-1 0 0 0,0 0 0 0 0,-1 1 0 0 0,1-1 0 0 0,-1 1 0 0 0,1-2-20 0 0,6-8 31 0 0,-1-1 1 0 0,0 0-1 0 0,0-1 0 0 0,-1 1 1 0 0,-1-1-1 0 0,0 0 0 0 0,-1-1 0 0 0,0 1 1 0 0,-1 0-1 0 0,0-1 0 0 0,-1 1 0 0 0,-1-8-31 0 0,4-13 25 0 0,-3 21-25 0 0,0 0 0 0 0,0 1 0 0 0,1-1 0 0 0,1 0 0 0 0,0 1 0 0 0,0 0 0 0 0,1-1 0 0 0,1 1 0 0 0,0 1 0 0 0,0-1 0 0 0,1 1 0 0 0,1 0 0 0 0,-1 0 0 0 0,2 1 0 0 0,-1 0 0 0 0,1 0 0 0 0,1 0 0 0 0,0 1 0 0 0,-6 6 0 0 0,2-4-19 0 0,1 1 0 0 0,-1 0 0 0 0,1 0 0 0 0,0 1 1 0 0,1 0-1 0 0,-1 0 0 0 0,1 0 0 0 0,0 1 1 0 0,0 0-1 0 0,0 0 0 0 0,0 1 0 0 0,0 0 1 0 0,1 0-1 0 0,-1 1 0 0 0,1-1 0 0 0,-1 2 0 0 0,1-1 1 0 0,-1 1-1 0 0,1 0 0 0 0,5 1 19 0 0,-10 1-177 0 0,-1 0 0 0 0,1 0 0 0 0,0 0 0 0 0,0 0 0 0 0,-1 1 0 0 0,1-1 0 0 0,-1 1 0 0 0,0-1 0 0 0,0 1 0 0 0,0 0 0 0 0,0 0 0 0 0,0 0 0 0 0,-1 0 0 0 0,1 0 0 0 0,-1 0 0 0 0,0 0 0 0 0,0 1 0 0 0,0 1 177 0 0,2 9-1446 0 0</inkml:trace>
  <inkml:trace contextRef="#ctx0" brushRef="#br0" timeOffset="331.816">921 992 5063 0 0,'-1'-1'53'0'0,"0"0"0"0"0,1 0-1 0 0,-1 0 1 0 0,1-1-1 0 0,-1 1 1 0 0,1 0 0 0 0,-1 0-1 0 0,1 0 1 0 0,-1-1-1 0 0,1 1 1 0 0,0 0 0 0 0,0 0-1 0 0,0-1 1 0 0,0 1-1 0 0,0 0 1 0 0,0 0-1 0 0,0-1 1 0 0,0 1 0 0 0,0 0-1 0 0,1 0 1 0 0,-1-1-1 0 0,0 1 1 0 0,1 0 0 0 0,-1 0-1 0 0,1 0 1 0 0,0 0-1 0 0,-1-1 1 0 0,1 1 0 0 0,0 0-1 0 0,-1 0 1 0 0,1 0-1 0 0,0 1 1 0 0,0-1 0 0 0,0 0-1 0 0,0 0 1 0 0,0 0-1 0 0,0 1 1 0 0,1-2-53 0 0,0 0 133 0 0,61-62 4219 0 0,39-23-2033 0 0,-61 53-1242 0 0,-41 34-1033 0 0,0-1 0 0 0,0 0 0 0 0,0 1 0 0 0,1-1 0 0 0,-1 1 0 0 0,0-1 0 0 0,0 0 0 0 0,0 1 0 0 0,1-1 0 0 0,-1 1 0 0 0,0-1 0 0 0,1 1 0 0 0,-1-1 0 0 0,1 1 0 0 0,-1 0 0 0 0,0-1 0 0 0,1 1 0 0 0,-1-1 0 0 0,1 1 0 0 0,-1 0 0 0 0,1-1 0 0 0,-1 1 0 0 0,1 0 0 0 0,-1-1 0 0 0,1 1 0 0 0,0 0 0 0 0,-1 0 0 0 0,1 0 0 0 0,-1 0 0 0 0,1-1 0 0 0,-1 1 0 0 0,1 0 0 0 0,0 0 0 0 0,-1 0 0 0 0,1 0 0 0 0,-1 0 0 0 0,1 0 0 0 0,0 1 0 0 0,-1-1 0 0 0,1 0 0 0 0,-1 0 0 0 0,1 0 0 0 0,0 1 0 0 0,-1-1 0 0 0,1 0 0 0 0,-1 0 0 0 0,1 1 0 0 0,-1-1 0 0 0,1 0 0 0 0,-1 1 0 0 0,1-1 0 0 0,-1 1 0 0 0,0-1 0 0 0,1 1 0 0 0,-1-1 0 0 0,0 1 0 0 0,1-1 0 0 0,-1 1 0 0 0,0-1 0 0 0,1 1 0 0 0,-1-1 0 0 0,0 1 0 0 0,0-1 0 0 0,0 1 0 0 0,0 0 0 0 0,1-1 0 0 0,-1 1 0 0 0,0-1 0 0 0,0 1 0 0 0,0 0-44 0 0,-9 48 1120 0 0,5-33-999 0 0,1-1-1 0 0,0 1 1 0 0,1-1 0 0 0,1 1 0 0 0,1 0 0 0 0,0-1-1 0 0,1 1 1 0 0,0 0 0 0 0,4 11-121 0 0,12 36-2007 0 0,-15-53 631 0 0</inkml:trace>
  <inkml:trace contextRef="#ctx0" brushRef="#br0" timeOffset="713.165">396 1212 455 0 0,'0'1'183'0'0,"1"1"-1"0"0,-1 0 0 0 0,0 0 0 0 0,0-1 0 0 0,1 1 0 0 0,-1 0 0 0 0,1-1 0 0 0,-1 1 0 0 0,1-1 0 0 0,0 1 0 0 0,-1-1 0 0 0,1 1 0 0 0,0-1 0 0 0,0 1 0 0 0,0-1 0 0 0,0 0 0 0 0,0 1 0 0 0,1-1 0 0 0,-1 0 0 0 0,0 0 0 0 0,0 0 0 0 0,1 0 0 0 0,-1 0 0 0 0,1 0 0 0 0,-1 0 0 0 0,1-1 0 0 0,0 1-182 0 0,14 5 828 0 0,0 0 0 0 0,0-1 0 0 0,0-1 0 0 0,1 0 0 0 0,-1-1 1 0 0,1-1-1 0 0,0-1 0 0 0,0 0 0 0 0,-1-1 0 0 0,1-1 0 0 0,8-2-828 0 0,-10 3 456 0 0,157-14 5738 0 0,96-22-6194 0 0,-103 12 742 0 0,-56 7-298 0 0,-51 7-260 0 0,-1 2 0 0 0,1 3-1 0 0,0 2 1 0 0,15 3-184 0 0,-69 0-2 0 0,1 0 0 0 0,-1 0 0 0 0,1 1 1 0 0,-1-1-1 0 0,1 1 0 0 0,-1 0 0 0 0,1 1 0 0 0,-1-1 1 0 0,0 1-1 0 0,1 0 0 0 0,-1 0 0 0 0,0 0 0 0 0,0 0 0 0 0,3 3 2 0 0,-10 11-2782 0 0,-2-10-4557 0 0</inkml:trace>
  <inkml:trace contextRef="#ctx0" brushRef="#br0" timeOffset="1362.658">567 1522 5063 0 0,'14'30'4720'0'0,"96"335"7516"0"0,-104-464-10965 0 0,-4 69-1263 0 0,2 0-1 0 0,1 0 1 0 0,1 0 0 0 0,2 1-1 0 0,1 0 1 0 0,1 0 0 0 0,1 1 0 0 0,1 0-1 0 0,2 1 1 0 0,3-3-8 0 0,-12 20 11 0 0,1 0-1 0 0,0 0 1 0 0,1 0 0 0 0,0 1-1 0 0,0-1 1 0 0,1 2 0 0 0,0-1-1 0 0,0 1 1 0 0,1 0 0 0 0,0 1-1 0 0,1 0 1 0 0,0 1 0 0 0,0 0-1 0 0,0 0 1 0 0,1 1 0 0 0,-1 0-1 0 0,1 1 1 0 0,11-3-11 0 0,-18 7-39 0 0,0 1 1 0 0,-1-1-1 0 0,1 1 0 0 0,0-1 0 0 0,-1 1 0 0 0,1 0 1 0 0,0 0-1 0 0,-1 1 0 0 0,0-1 0 0 0,1 1 0 0 0,-1-1 1 0 0,0 1-1 0 0,0 0 0 0 0,0 1 0 0 0,0-1 0 0 0,0 0 1 0 0,0 1-1 0 0,-1 0 0 0 0,1-1 0 0 0,-1 1 0 0 0,1 0 1 0 0,-1 0-1 0 0,0 1 0 0 0,0 0 39 0 0,17 31-6839 0 0,-11-17 41 0 0</inkml:trace>
  <inkml:trace contextRef="#ctx0" brushRef="#br0" timeOffset="1758.876">1000 1827 6447 0 0,'0'-1'91'0'0,"0"0"-1"0"0,0 0 1 0 0,0 0-1 0 0,1 0 0 0 0,-1 0 1 0 0,0 0-1 0 0,1 0 1 0 0,-1 0-1 0 0,1 0 0 0 0,-1 0 1 0 0,1 0-1 0 0,-1 0 0 0 0,1 0 1 0 0,0 0-1 0 0,-1 0 1 0 0,1 1-1 0 0,0-1 0 0 0,0 0 1 0 0,0 0-1 0 0,0 1 1 0 0,-1-1-1 0 0,1 1 0 0 0,0-1 1 0 0,0 1-1 0 0,0-1 1 0 0,0 1-1 0 0,0-1 0 0 0,1 1 1 0 0,-1 0-1 0 0,0 0 0 0 0,0-1 1 0 0,0 1-1 0 0,0 0 1 0 0,0 0-1 0 0,0 0 0 0 0,0 0 1 0 0,0 0-1 0 0,1 1 1 0 0,-1-1-1 0 0,0 0 0 0 0,0 0 1 0 0,0 1-1 0 0,1-1-90 0 0,47 22 2741 0 0,-45-17-2620 0 0,0 1 0 0 0,-1 0-1 0 0,1 0 1 0 0,-1 0 0 0 0,-1 0 0 0 0,1 1-1 0 0,-1-1 1 0 0,0 1 0 0 0,-1 0 0 0 0,0 0-1 0 0,0-1 1 0 0,0 1 0 0 0,-1 0-1 0 0,0 0 1 0 0,0 0 0 0 0,0 0 0 0 0,-1-1-1 0 0,0 1 1 0 0,-1 0 0 0 0,1 0-1 0 0,-1-1 1 0 0,-1 1 0 0 0,1-1 0 0 0,-1 0-1 0 0,0 0 1 0 0,-1 0 0 0 0,0 1-121 0 0,-13 45 1528 0 0,16-50-1410 0 0,1 0 0 0 0,0 0 0 0 0,-1 1 0 0 0,1-1 0 0 0,0 0 0 0 0,0 0 0 0 0,0 1 0 0 0,0-1 0 0 0,1 0 0 0 0,-1 0 0 0 0,0 0-1 0 0,1 0 1 0 0,0 1 0 0 0,-1-1 0 0 0,1 0 0 0 0,0 0 0 0 0,0 0 0 0 0,0 0 0 0 0,0-1 0 0 0,1 1 0 0 0,-1 0 0 0 0,0 0 0 0 0,1-1 0 0 0,0 1 0 0 0,-1-1 0 0 0,1 1-1 0 0,0-1 1 0 0,-1 1 0 0 0,1-1 0 0 0,0 0 0 0 0,0 0 0 0 0,0 0 0 0 0,0 0 0 0 0,0-1 0 0 0,0 1 0 0 0,1 0 0 0 0,-1-1 0 0 0,0 1 0 0 0,0-1 0 0 0,0 0 0 0 0,1 0-1 0 0,-1 0-117 0 0,159-2 824 0 0,-79-4-2697 0 0,-60 6-5927 0 0</inkml:trace>
  <inkml:trace contextRef="#ctx0" brushRef="#br0" timeOffset="6604.292">2190 1062 1839 0 0,'16'-41'7767'0'0,"-13"60"-3502"0"0,23 151-114 0 0,-18-134-2913 0 0,-1 1 0 0 0,-1-1-1 0 0,0 36-1237 0 0,9-110 1091 0 0,-1 5-1198 0 0,2 1 0 0 0,1 1-1 0 0,2 0 1 0 0,1 1 0 0 0,1 1 0 0 0,12-10 107 0 0,41-29-280 0 0,-73 68 285 0 0,-1-1 1 0 0,1 1-1 0 0,-1-1 0 0 0,1 1 0 0 0,-1-1 1 0 0,1 1-1 0 0,-1 0 0 0 0,1-1 0 0 0,0 1 1 0 0,-1 0-1 0 0,1 0 0 0 0,-1-1 0 0 0,1 1 1 0 0,0 0-1 0 0,-1 0 0 0 0,1 0 0 0 0,0 0 1 0 0,-1 0-1 0 0,1 0 0 0 0,0 0 0 0 0,0 0 1 0 0,-1 0-1 0 0,1 0 0 0 0,0 0 0 0 0,-1 0 1 0 0,1 0-1 0 0,-1 1 0 0 0,1-1 0 0 0,0 0 0 0 0,-1 0 1 0 0,1 1-1 0 0,-1-1 0 0 0,1 1 0 0 0,0-1 1 0 0,-1 0-1 0 0,1 1 0 0 0,-1-1 0 0 0,1 1 1 0 0,-1-1-1 0 0,0 1 0 0 0,1-1 0 0 0,-1 1 1 0 0,1 0-1 0 0,-1-1 0 0 0,0 1 0 0 0,0-1 1 0 0,1 1-1 0 0,-1 0 0 0 0,0-1 0 0 0,0 1 1 0 0,0 0-6 0 0,3 40 395 0 0,-4-32-343 0 0,-7 217 462 0 0,8-223-523 0 0,1 14 124 0 0,8-29 43 0 0,4-16-352 0 0,2 0 0 0 0,0 0-1 0 0,2 1 1 0 0,1 1 0 0 0,2 1-1 0 0,0 1 1 0 0,1 0 0 0 0,1 2-1 0 0,24-19 195 0 0,-44 40 8 0 0,-1-1 0 0 0,1 0 0 0 0,0 1-1 0 0,0-1 1 0 0,0 1 0 0 0,-1-1 0 0 0,1 1-1 0 0,1 0 1 0 0,-1 0 0 0 0,0 0 0 0 0,0 0 0 0 0,0 0-1 0 0,0 1 1 0 0,1-1 0 0 0,-1 0 0 0 0,0 1 0 0 0,1 0-1 0 0,-1 0 1 0 0,0-1 0 0 0,1 2 0 0 0,-1-1 0 0 0,1 0-1 0 0,-1 0 1 0 0,0 1 0 0 0,1-1 0 0 0,-1 1-1 0 0,0 0 1 0 0,0-1 0 0 0,0 1 0 0 0,1 0 0 0 0,-1 0-1 0 0,0 1 1 0 0,0-1 0 0 0,0 0 0 0 0,-1 1 0 0 0,1-1-1 0 0,0 1 1 0 0,1 1-8 0 0,1 9 117 0 0,0 0-1 0 0,-1 1 0 0 0,0-1 1 0 0,-1 1-1 0 0,0-1 1 0 0,-1 1-1 0 0,-1 0 1 0 0,0-1-1 0 0,0 1 0 0 0,-1 0 1 0 0,-1 0-1 0 0,-3 10-116 0 0,1 11 75 0 0,-19 88 141 0 0,23-122-254 0 0,0 0 0 0 0,0-1 0 0 0,1 1 0 0 0,-1 0 0 0 0,0 0-1 0 0,0 0 1 0 0,1 0 0 0 0,-1 0 0 0 0,0-1 0 0 0,0 1 0 0 0,1 0 0 0 0,-1 0 0 0 0,0 0 0 0 0,0 0-1 0 0,1 0 1 0 0,-1 0 0 0 0,0 0 0 0 0,1 0 0 0 0,-1 0 0 0 0,0 0 0 0 0,0 0 0 0 0,1 0 0 0 0,-1 0-1 0 0,0 0 1 0 0,0 0 0 0 0,1 0 0 0 0,-1 0 0 0 0,0 0 0 0 0,0 1 0 0 0,1-1 0 0 0,-1 0-1 0 0,0 0 1 0 0,0 0 0 0 0,1 0 0 0 0,-1 1 0 0 0,0-1 0 0 0,0 0 0 0 0,0 0 0 0 0,1 0 0 0 0,-1 1-1 0 0,0-1 1 0 0,0 0 0 0 0,0 0 0 0 0,0 1 0 0 0,0-1 0 0 0,1 0 0 0 0,-1 0 0 0 0,0 1 0 0 0,0-1-1 0 0,0 0 1 0 0,0 0 0 0 0,0 1 0 0 0,0-1 0 0 0,0 0 0 0 0,0 0 0 0 0,0 1 0 0 0,0-1 0 0 0,0 0-1 0 0,0 1 1 0 0,0-1 0 0 0,0 0 0 0 0,0 0 0 0 0,0 1 0 0 0,-1-1 0 0 0,1 0 0 0 0,0 0-1 0 0,0 1 1 0 0,0-1 0 0 0,0 0 0 0 0,0 0 38 0 0,6-2-7572 0 0</inkml:trace>
  <inkml:trace contextRef="#ctx0" brushRef="#br0" timeOffset="6984.133">2955 1461 3679 0 0,'29'-2'6196'0'0,"16"-2"-1367"0"0,17-21-2240 0 0,-42 16-1355 0 0,-19 8-1159 0 0,-1 1 0 0 0,1 0-1 0 0,0-1 1 0 0,0 1-1 0 0,-1-1 1 0 0,1 1 0 0 0,0 0-1 0 0,0 0 1 0 0,0-1 0 0 0,-1 1-1 0 0,1 0 1 0 0,0 0 0 0 0,0 0-1 0 0,0 0 1 0 0,0 0 0 0 0,0 0-1 0 0,-1 0 1 0 0,1 0 0 0 0,0 1-1 0 0,0-1 1 0 0,0 0 0 0 0,0 0-1 0 0,-1 1 1 0 0,1-1 0 0 0,0 0-1 0 0,0 1 1 0 0,-1-1-1 0 0,1 1 1 0 0,0-1 0 0 0,-1 1-1 0 0,1-1 1 0 0,0 1 0 0 0,-1 0-1 0 0,1-1 1 0 0,-1 1 0 0 0,1 0-1 0 0,-1-1 1 0 0,1 1 0 0 0,-1 0-1 0 0,0 0 1 0 0,1-1 0 0 0,-1 1-1 0 0,0 0 1 0 0,0 0 0 0 0,1 0-1 0 0,-1 0 1 0 0,0-1 0 0 0,0 2-75 0 0,1 47 1045 0 0,-1-41-1003 0 0,-1 3 20 0 0,0 0-1 0 0,1 0 1 0 0,0 1 0 0 0,1-1-1 0 0,0 0 1 0 0,1 0 0 0 0,1 0 0 0 0,-1 0-1 0 0,2 0 1 0 0,0 2-62 0 0,17 4-5174 0 0,-18-17-1724 0 0</inkml:trace>
  <inkml:trace contextRef="#ctx0" brushRef="#br1" timeOffset="162892.858">1359 426 455 0 0,'2'-3'12'0'0,"0"0"0"0"0,0 0 0 0 0,0 0 0 0 0,-1 0 0 0 0,0-1-1 0 0,0 1 1 0 0,0 0 0 0 0,0-1 0 0 0,0 1 0 0 0,0 0-1 0 0,-1-1 1 0 0,0 1 0 0 0,0-1 0 0 0,0-3-12 0 0,-22-117 6488 0 0,17 114-6173 0 0,0 0 1 0 0,0 0-1 0 0,-1 1 0 0 0,0 0 1 0 0,-1 0-1 0 0,0 1 0 0 0,0 0 1 0 0,-1 0-1 0 0,0 0 1 0 0,-1 1-1 0 0,1 1 0 0 0,-1-1 1 0 0,-1 1-1 0 0,1 1 1 0 0,-1 0-1 0 0,0 0 0 0 0,0 1 1 0 0,0 0-1 0 0,-1 1 1 0 0,1 0-1 0 0,-1 0 0 0 0,-5 1-315 0 0,-5-1 353 0 0,0 2-1 0 0,0 0 1 0 0,-1 1-1 0 0,1 2 1 0 0,0 0 0 0 0,0 1-1 0 0,1 1 1 0 0,-1 0-1 0 0,1 2 1 0 0,0 1-1 0 0,0 0 1 0 0,1 2-1 0 0,0 0 1 0 0,-5 4-353 0 0,-20 5 254 0 0,-9 4 178 0 0,0 2 1 0 0,1 2 0 0 0,1 3-1 0 0,-37 28-432 0 0,46-28 98 0 0,1 2-1 0 0,1 1 0 0 0,2 2 1 0 0,2 2-1 0 0,1 1 0 0 0,1 2 0 0 0,3 2 1 0 0,1 0-1 0 0,2 2 0 0 0,2 1 1 0 0,2 1-1 0 0,2 1 0 0 0,-3 14-97 0 0,10 1 82 0 0,2 0-1 0 0,4 1 0 0 0,2 1 0 0 0,2-1 1 0 0,4 1-1 0 0,2 0 0 0 0,3 0 0 0 0,3-1 0 0 0,2 0 1 0 0,3 0-1 0 0,3-1 0 0 0,6 12-81 0 0,84 221 117 0 0,-86-245-87 0 0,3-1 0 0 0,1-1 0 0 0,2-1 0 0 0,2-1 0 0 0,3-1-1 0 0,1-2 1 0 0,2-1 0 0 0,1-2 0 0 0,3-1 0 0 0,1-2-1 0 0,21 15-29 0 0,-42-37 11 0 0,1 0 0 0 0,1-1-1 0 0,0-1 1 0 0,1-1-1 0 0,1 0 1 0 0,-1-2-1 0 0,1 0 1 0 0,1-2-1 0 0,0 0 1 0 0,0-1-1 0 0,0-1 1 0 0,0-2-1 0 0,1 0 1 0 0,0-1-1 0 0,0-1 1 0 0,-1-2 0 0 0,1 0-1 0 0,0-1 1 0 0,-1-1-1 0 0,12-4-10 0 0,22-8 0 0 0,0-4 0 0 0,-1-1 0 0 0,-1-3 0 0 0,-1-3 0 0 0,32-21 0 0 0,-31 13 16 0 0,-2-2 0 0 0,-2-2 0 0 0,-2-3 0 0 0,39-42-16 0 0,-62 57 0 0 0,0-2 0 0 0,-2-1 0 0 0,-2-1 0 0 0,0-1 0 0 0,-2-1 0 0 0,-2 0 0 0 0,-1-2 0 0 0,-1 1 0 0 0,3-17 0 0 0,1-27 0 0 0,-3-1 0 0 0,-4-1 0 0 0,-2-19 0 0 0,11-71 0 0 0,-12 95 0 0 0,-3-2 0 0 0,-4-45 0 0 0,0 92 9 0 0,-1 0-1 0 0,-1 0 1 0 0,-1-1-1 0 0,-2 1 1 0 0,-1 0-1 0 0,-1 1 1 0 0,-1-1-1 0 0,-2 1 1 0 0,-1 0-1 0 0,-1 1 1 0 0,-1 0 0 0 0,-2 0-1 0 0,0 1 1 0 0,-2 1-1 0 0,-1 0-8 0 0,-18-11 41 0 0,-1 2 1 0 0,-2 1-1 0 0,-1 1 1 0 0,-15-7-42 0 0,-94-80 122 0 0,143 115-139 0 0,-1 0 0 0 0,1 0 0 0 0,0-1 0 0 0,0 1 0 0 0,0-1 0 0 0,1 0-1 0 0,-1 0 1 0 0,1 0 0 0 0,1 0 0 0 0,-1 0 0 0 0,1-1 0 0 0,0 1 0 0 0,0-1 0 0 0,0 0 0 0 0,1 0-1 0 0,0 0 1 0 0,0 1 0 0 0,0-1 0 0 0,1 0 0 0 0,0 0 0 0 0,0 0 0 0 0,0 0 0 0 0,1 0 0 0 0,0 0 0 0 0,0 0-1 0 0,1 0 1 0 0,-1 1 0 0 0,1-1 0 0 0,1-1 17 0 0,-1 4-1229 0 0,-2 0-4358 0 0,-2 3-1741 0 0</inkml:trace>
  <inkml:trace contextRef="#ctx0" brushRef="#br1" timeOffset="164483.376">1581 2795 1839 0 0,'-1'0'226'0'0,"0"0"274"0"0,1 0 956 0 0,0-1 678 0 0,6-2 2932 0 0,248-182 2272 0 0,-236 176-6850 0 0,-18 20 103 0 0,-21 28-154 0 0,3 0 1 0 0,0 2-1 0 0,3 0 1 0 0,2 0-1 0 0,1 1 1 0 0,2 1-1 0 0,0 12-437 0 0,7-39 44 0 0,0-1 0 0 0,1 0 0 0 0,1 1 0 0 0,1-1 0 0 0,0 1-1 0 0,0 0 1 0 0,3 9-44 0 0,-3-24-51 0 0,0-1-1 0 0,1 0 1 0 0,-1 1-1 0 0,0-1 1 0 0,0 0 0 0 0,0 1-1 0 0,0-1 1 0 0,0 0-1 0 0,1 1 1 0 0,-1-1-1 0 0,0 0 1 0 0,0 0-1 0 0,0 1 1 0 0,1-1 0 0 0,-1 0-1 0 0,0 0 1 0 0,0 1-1 0 0,1-1 1 0 0,-1 0-1 0 0,0 0 1 0 0,0 0 0 0 0,1 0-1 0 0,-1 1 1 0 0,0-1-1 0 0,1 0 1 0 0,-1 0-1 0 0,0 0 1 0 0,1 0 0 0 0,-1 0-1 0 0,0 0 1 0 0,1 0-1 0 0,-1 0 1 0 0,0 0-1 0 0,1 0 1 0 0,-1 0-1 0 0,0 0 1 0 0,1 0 0 0 0,-1 0-1 0 0,0 0 1 0 0,1 0-1 0 0,-1 0 1 0 0,0-1-1 0 0,1 1 1 0 0,-1 0 0 0 0,0 0-1 0 0,0 0 1 0 0,1 0-1 0 0,-1-1 1 0 0,0 1-1 0 0,0 0 1 0 0,1 0-1 0 0,-1-1 1 0 0,0 1 0 0 0,0 0-1 0 0,0 0 1 0 0,1-1-1 0 0,-1 1 1 0 0,0 0-1 0 0,0-1 1 0 0,0 1 0 0 0,0 0-1 0 0,0-1 1 0 0,1 1-1 0 0,-1 0 52 0 0,4-6-7180 0 0</inkml:trace>
  <inkml:trace contextRef="#ctx0" brushRef="#br1" timeOffset="164831.102">2188 2517 3679 0 0,'0'-1'42'0'0,"0"1"0"0"0,0 0 0 0 0,-1-1 0 0 0,1 1 0 0 0,0 0 0 0 0,-1 0 0 0 0,1-1-1 0 0,0 1 1 0 0,-1 0 0 0 0,1 0 0 0 0,0-1 0 0 0,-1 1 0 0 0,1 0 0 0 0,0 0 0 0 0,-1 0 0 0 0,1 0-1 0 0,0 0 1 0 0,-1 0 0 0 0,1 0 0 0 0,-1 0 0 0 0,1 0 0 0 0,0 0 0 0 0,-1 0 0 0 0,1 0-1 0 0,-1 0 1 0 0,1 0 0 0 0,0 0 0 0 0,-1 0 0 0 0,1 0 0 0 0,0 0 0 0 0,-1 0 0 0 0,1 0 0 0 0,0 1-1 0 0,-1-1 1 0 0,1 0 0 0 0,0 0 0 0 0,-1 0 0 0 0,1 1 0 0 0,0-1 0 0 0,-1 0 0 0 0,1 1-1 0 0,0-1 1 0 0,0 0 0 0 0,-1 0 0 0 0,1 1 0 0 0,0-1 0 0 0,0 0 0 0 0,0 1 0 0 0,-1-1-1 0 0,1 1 1 0 0,0-1 0 0 0,0 0 0 0 0,0 1 0 0 0,0-1 0 0 0,0 0 0 0 0,0 1 0 0 0,0-1 0 0 0,0 1-1 0 0,0-1 1 0 0,0 0 0 0 0,0 1 0 0 0,0-1 0 0 0,0 1 0 0 0,0-1-42 0 0,-1 2 199 0 0,-64 111 6955 0 0,2 74-2284 0 0,-31 231-478 0 0,87-394-4277 0 0,2 1-5 0 0,-2-1 0 0 0,-1 1 0 0 0,0-1-1 0 0,-2-1 1 0 0,-1 1 0 0 0,-1-2 0 0 0,-1 0 0 0 0,0 0 0 0 0,-2-1-1 0 0,-4 4-109 0 0,86-80-2689 0 0,-56 45 481 0 0,-1 1-4884 0 0</inkml:trace>
  <inkml:trace contextRef="#ctx0" brushRef="#br1" timeOffset="165162.194">2195 2915 3223 0 0,'-9'61'4409'0'0,"3"1"-1"0"0,3 0 1 0 0,3 36-4409 0 0,0-64 1282 0 0,-5 200 3941 0 0,6-228-5153 0 0,5-17-9 0 0,5-22-1640 0 0,-7 18-3673 0 0,0 1-1739 0 0</inkml:trace>
  <inkml:trace contextRef="#ctx0" brushRef="#br1" timeOffset="165463.061">2465 3141 2735 0 0,'0'-1'52'0'0,"-1"1"0"0"0,1 0 0 0 0,0 0 0 0 0,0 0 1 0 0,-1 0-1 0 0,1 0 0 0 0,0-1 0 0 0,0 1 0 0 0,0 0 0 0 0,0 0 0 0 0,-1 0 0 0 0,1-1 0 0 0,0 1 0 0 0,0 0 0 0 0,0 0 0 0 0,0-1 0 0 0,0 1 0 0 0,-1 0 0 0 0,1 0 0 0 0,0-1 0 0 0,0 1 0 0 0,0 0 0 0 0,0-1 0 0 0,0 1 0 0 0,0 0 0 0 0,0 0 0 0 0,0-1 0 0 0,0 1 0 0 0,0 0 0 0 0,0-1 0 0 0,0 1 0 0 0,0 0 0 0 0,0 0 0 0 0,0-1 0 0 0,1 1 0 0 0,-1 0 0 0 0,0 0 0 0 0,0-1 0 0 0,0 1 0 0 0,0 0 0 0 0,0 0 0 0 0,1-1 0 0 0,-1 1 0 0 0,0 0-52 0 0,-26 11 3658 0 0,-6 7-2330 0 0,0 1 0 0 0,1 2-1 0 0,1 1 1 0 0,2 2 0 0 0,0 0 0 0 0,-6 9-1328 0 0,32-31 103 0 0,0 0 1 0 0,1-1-1 0 0,-1 1 1 0 0,1 0-1 0 0,-1 0 1 0 0,1 0 0 0 0,0 0-1 0 0,0 0 1 0 0,0 0-1 0 0,0 1 1 0 0,0-1-1 0 0,0 0 1 0 0,1 0 0 0 0,-1 1-1 0 0,1-1 1 0 0,0 0-1 0 0,-1 1 1 0 0,1-1 0 0 0,0 0-1 0 0,0 1 1 0 0,0-1-1 0 0,1 0 1 0 0,-1 1-1 0 0,1-1 1 0 0,-1 0 0 0 0,1 1-1 0 0,0-1 1 0 0,0 0-1 0 0,0 0 1 0 0,0 0-1 0 0,0 0 1 0 0,0 0 0 0 0,1 0-1 0 0,-1 0 1 0 0,0 0-1 0 0,1 0 1 0 0,0-1-1 0 0,-1 1 1 0 0,1 0 0 0 0,0-1-1 0 0,0 0 1 0 0,0 1-1 0 0,0-1 1 0 0,1 0-104 0 0,9 4 210 0 0,0 0 0 0 0,1-2 1 0 0,-1 1-1 0 0,1-2 0 0 0,0 0 0 0 0,0 0 1 0 0,0-1-1 0 0,0-1 0 0 0,0 0 0 0 0,0-1 1 0 0,9-1-211 0 0,31 0 503 0 0,-51 2-512 0 0,-1 1 1 0 0,1-1-1 0 0,-1 0 1 0 0,1 1-1 0 0,-1 0 1 0 0,0-1-1 0 0,0 1 1 0 0,1 0-1 0 0,-1 0 1 0 0,0 0-1 0 0,0 0 1 0 0,0 0-1 0 0,0 0 1 0 0,0 0-1 0 0,0 0 1 0 0,0 0-1 0 0,0 0 1 0 0,0 0-1 0 0,0 1 1 0 0,-1-1-1 0 0,1 0 1 0 0,0 1-1 0 0,-1-1 1 0 0,1 0-1 0 0,-1 1 1 0 0,0-1-1 0 0,1 1 1 0 0,-1-1-1 0 0,0 1 1 0 0,0-1-1 0 0,0 1 1 0 0,0-1-1 0 0,0 1 1 0 0,0-1 0 0 0,-1 1-1 0 0,1-1 1 0 0,0 0-1 0 0,-1 1 1 0 0,1-1-1 0 0,-1 1 1 0 0,1-1-1 0 0,-1 0 1 0 0,0 1-1 0 0,0-1 1 0 0,0 0-1 0 0,1 0 1 0 0,-1 0-1 0 0,0 0 1 0 0,0 1-1 0 0,0-1 9 0 0,-3 9-1106 0 0,-3 13-6954 0 0</inkml:trace>
  <inkml:trace contextRef="#ctx0" brushRef="#br0" timeOffset="201228.198">3143 146 1375 0 0,'0'-3'106'0'0,"-1"0"-1"0"0,1 0 1 0 0,0 0-1 0 0,1 0 1 0 0,-1 0-1 0 0,1 0 1 0 0,-1 0-1 0 0,1 0 1 0 0,0 1-1 0 0,0-1 1 0 0,0 0-1 0 0,0 0 1 0 0,0 0-1 0 0,1 1 1 0 0,0-1-1 0 0,-1 1 1 0 0,3-3-106 0 0,1-3 607 0 0,1 0 0 0 0,1 0 1 0 0,0 0-1 0 0,0 0 0 0 0,0 1 0 0 0,1 1 1 0 0,0-1-1 0 0,0 1 0 0 0,1 0 1 0 0,0 1-1 0 0,0 0 0 0 0,0 1 0 0 0,3-2-607 0 0,-9 6 190 0 0,0 0 0 0 0,0 0 0 0 0,0 0 0 0 0,-1 0 0 0 0,1 1 0 0 0,0-1 0 0 0,0 1 0 0 0,0 0 0 0 0,-1 0-1 0 0,1 0 1 0 0,0 0 0 0 0,-1 0 0 0 0,1 0 0 0 0,-1 1 0 0 0,1-1 0 0 0,-1 1 0 0 0,0 0 0 0 0,0 0 0 0 0,1 0-1 0 0,-1 0 1 0 0,-1 0 0 0 0,1 0 0 0 0,0 0 0 0 0,0 1 0 0 0,-1-1 0 0 0,1 1-190 0 0,34 71 1890 0 0,-34-70-1784 0 0,53 152 1100 0 0,-6 2 1 0 0,-7 3 0 0 0,-8 1-1 0 0,-2 29-1206 0 0,-18-84 304 0 0,-4 1 0 0 0,-5 0 0 0 0,-5 1 0 0 0,-5-1 0 0 0,-4 0 0 0 0,-5 0 0 0 0,-21 77-304 0 0,23-143 87 0 0,0 0-1 0 0,-3 0 1 0 0,-2-2 0 0 0,-1 0-1 0 0,-2-1 1 0 0,-17 24-87 0 0,-82 129 889 0 0,109-174-2574 0 0,9-21-7135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6:1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0,'84'2'9252'0'0,"42"24"-7204"0"0,-106-15-4330 0 0,-12-6-4344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6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13359 0 0,'-9'0'1056'0'0,"12"3"1350"0"0,100-5 4156 0 0,11 3-5510 0 0,-81 13-3159 0 0,-19-5-5910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1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33 2303 0 0,'0'-1'150'0'0,"1"0"-1"0"0,-1 0 1 0 0,0 0-1 0 0,0 0 1 0 0,1 0-1 0 0,-1 0 0 0 0,0 0 1 0 0,0 0-1 0 0,0 0 1 0 0,0 0-1 0 0,0 0 0 0 0,0 0 1 0 0,0 0-1 0 0,0 1 1 0 0,-1-1-1 0 0,1 0 0 0 0,0 0 1 0 0,0 0-1 0 0,-1 0 1 0 0,1 0-1 0 0,-1 0 0 0 0,1 0 1 0 0,-1 0-1 0 0,1 1 1 0 0,-1-1-1 0 0,1 0 1 0 0,-1 0-1 0 0,0 1 0 0 0,1-1 1 0 0,-1 0-1 0 0,0 1 1 0 0,0-1-1 0 0,0 1 0 0 0,1-1 1 0 0,-1 1-1 0 0,0-1 1 0 0,0 1-1 0 0,0 0 0 0 0,0-1 1 0 0,0 1-1 0 0,0 0 1 0 0,0 0-1 0 0,0 0 1 0 0,0-1-1 0 0,0 1 0 0 0,0 0 1 0 0,0 0-1 0 0,0 1 1 0 0,0-1-1 0 0,0 0 0 0 0,0 0 1 0 0,1 0-1 0 0,-1 1 1 0 0,0-1-1 0 0,0 0 0 0 0,0 1 1 0 0,0-1-1 0 0,0 1 1 0 0,0-1-1 0 0,1 1 1 0 0,-1-1-1 0 0,0 1 0 0 0,0 0 1 0 0,1-1-1 0 0,-1 1 1 0 0,0 0-1 0 0,0 0-149 0 0,-10 23 377 0 0,2 0 0 0 0,0 1 1 0 0,1 0-1 0 0,2 0 0 0 0,0 1 0 0 0,2-1 0 0 0,1 1 1 0 0,1 0-1 0 0,1 0 0 0 0,1 12-377 0 0,-1 2 377 0 0,-6 130 360 0 0,-1 41 1334 0 0,-16 59-2071 0 0,12-150 1760 0 0,1-156-1640 0 0,-1-78-261 0 0,5 1 0 0 0,6-73 141 0 0,2 154-14 0 0,1-1 1 0 0,1 1 0 0 0,2 0 0 0 0,1 0 0 0 0,1 1 0 0 0,2-1 0 0 0,2 2 0 0 0,0-1 0 0 0,15-26 13 0 0,-23 50 0 0 0,-1 1 0 0 0,1-1 0 0 0,1 1 0 0 0,-1-1 0 0 0,1 1 0 0 0,0 0 0 0 0,0 1 0 0 0,1-1 0 0 0,-1 1 0 0 0,1 0 0 0 0,1 0 0 0 0,-1 0 0 0 0,1 1 0 0 0,0-1 0 0 0,0 1 0 0 0,0 1 0 0 0,0-1 0 0 0,1 1 0 0 0,-1 0 0 0 0,1 1 0 0 0,0 0 0 0 0,0 0 0 0 0,-1 0 0 0 0,2 1 0 0 0,-1 0 0 0 0,0 0 0 0 0,1 0 0 0 0,3 4 11 0 0,0-1 0 0 0,1 1 0 0 0,-2 1 0 0 0,1 0 0 0 0,0 0 0 0 0,-1 1 0 0 0,0 0 0 0 0,0 1 0 0 0,0 0 0 0 0,-1 1 0 0 0,1 0 0 0 0,-2 0 0 0 0,1 1 0 0 0,-1 0 0 0 0,0 1-1 0 0,-1-1 1 0 0,0 2 0 0 0,0-1 0 0 0,-1 1 0 0 0,-1 0 0 0 0,1 0 0 0 0,-1 0 0 0 0,1 8-11 0 0,28 82 362 0 0,-33-96-344 0 0,-1-1-1 0 0,0 0 1 0 0,0 1-1 0 0,0-1 1 0 0,0 1 0 0 0,0-1-1 0 0,-1 1 1 0 0,1-1-1 0 0,-1 0 1 0 0,0 1-1 0 0,0-1 1 0 0,0 0-1 0 0,-1 0 1 0 0,1 0-1 0 0,-1 0 1 0 0,0 0-1 0 0,0 0 1 0 0,0 0-1 0 0,0 0 1 0 0,0-1 0 0 0,0 1-1 0 0,-1-1 1 0 0,1 0-1 0 0,-1 0 1 0 0,0 1-1 0 0,0-2 1 0 0,0 1-1 0 0,0 0 1 0 0,-1 0-18 0 0,-14 5 149 0 0,-1-1 1 0 0,1-1-1 0 0,-1-1 0 0 0,1 0 1 0 0,-1-2-1 0 0,0 0 1 0 0,-8-1-150 0 0,15 0 47 0 0,-4 1-33 0 0,-3 0 11 0 0,0 1 0 0 0,1-2 0 0 0,-1-1 0 0 0,0 0 0 0 0,0-1 0 0 0,0-1-1 0 0,0-1 1 0 0,1-1 0 0 0,-1 0 0 0 0,1-2 0 0 0,-7-2-25 0 0,-3-21-1884 0 0,28 28 1722 0 0,-1 0 0 0 0,1 0 0 0 0,0 0 0 0 0,-1-1 1 0 0,1 1-1 0 0,0 0 0 0 0,0 0 0 0 0,0 0 1 0 0,0-1-1 0 0,0 1 0 0 0,0 0 0 0 0,0 0 1 0 0,1 0-1 0 0,-1 0 0 0 0,0-1 0 0 0,1 1 0 0 0,-1 0 1 0 0,1 0-1 0 0,-1 0 0 0 0,1 0 0 0 0,-1 0 1 0 0,1 0-1 0 0,0 0 0 0 0,0 0 0 0 0,-1 0 1 0 0,1 0-1 0 0,0 0 0 0 0,0 1 0 0 0,0-1 0 0 0,0 0 1 0 0,0 1-1 0 0,0-1 162 0 0,8-5-6963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6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85 1839 0 0,'-30'-39'9488'0'0,"48"70"-3121"0"0,-3 28-5237 0 0,-12-45-507 0 0,-2-9-532 0 0,17 80 1097 0 0,3-1 1 0 0,3-1-1 0 0,16 27-1188 0 0,-39-104 34 0 0,1 0 1 0 0,0-1-1 0 0,1 1 0 0 0,-1-1 0 0 0,1 0 0 0 0,0 1 1 0 0,0-1-1 0 0,1-1 0 0 0,-1 1 0 0 0,1 0 1 0 0,0-1-1 0 0,0 0 0 0 0,1 0 0 0 0,-1 0 0 0 0,1-1 1 0 0,0 1-1 0 0,0-1 0 0 0,5 2-34 0 0,-7-6 16 0 0,-1 0 0 0 0,1-1 0 0 0,0 0 0 0 0,-1 1 0 0 0,1-1 0 0 0,-1 0 0 0 0,1 0 0 0 0,-1 0 0 0 0,0 0 0 0 0,0-1 0 0 0,0 1 0 0 0,0-1 0 0 0,0 1 0 0 0,0-1 0 0 0,-1 0 0 0 0,1 1 0 0 0,-1-1 0 0 0,0 0 0 0 0,0 0 0 0 0,0 0 0 0 0,0 0 0 0 0,0 0 0 0 0,-1-1-16 0 0,91-304 677 0 0,-27 110-271 0 0,-47 162-222 0 0,-17 36-208 0 0,1-1-1 0 0,0 1 1 0 0,-1-1-1 0 0,1 1 1 0 0,-1-1-1 0 0,1 1 1 0 0,0-1 0 0 0,-1 1-1 0 0,1-1 1 0 0,0 1-1 0 0,-1 0 1 0 0,1-1 0 0 0,0 1-1 0 0,0 0 1 0 0,-1 0-1 0 0,1-1 1 0 0,0 1-1 0 0,0 0 1 0 0,-1 0 0 0 0,1 0-1 0 0,0 0 1 0 0,0 0-1 0 0,0 0 1 0 0,-1 0-1 0 0,1 0 1 0 0,0 1 0 0 0,0-1-1 0 0,-1 0 1 0 0,1 0-1 0 0,0 1 1 0 0,0-1 0 0 0,-1 0-1 0 0,1 1 1 0 0,0-1-1 0 0,-1 0 1 0 0,1 1-1 0 0,0-1 1 0 0,-1 1 0 0 0,1 0-1 0 0,-1-1 1 0 0,1 1-1 0 0,-1-1 1 0 0,1 1-1 0 0,-1 0 1 0 0,1-1 0 0 0,-1 1-1 0 0,0 0 1 0 0,1 0 24 0 0,8 17-2428 0 0,-5-6-5439 0 0</inkml:trace>
  <inkml:trace contextRef="#ctx0" brushRef="#br0" timeOffset="458.095">535 583 3679 0 0,'2'-4'450'0'0,"0"0"-1"0"0,0 1 1 0 0,0-1-1 0 0,0 1 0 0 0,1-1 1 0 0,-1 1-1 0 0,1 0 0 0 0,0 0 1 0 0,-1 0-1 0 0,2 0 0 0 0,-1 1 1 0 0,0-1-1 0 0,0 1 1 0 0,1 0-1 0 0,0 0 0 0 0,-1 0 1 0 0,1 0-1 0 0,0 0 0 0 0,0 1 1 0 0,0 0-1 0 0,0 0 0 0 0,0 0 1 0 0,0 0-1 0 0,0 1 0 0 0,0-1 1 0 0,0 1-1 0 0,0 0 1 0 0,0 1-1 0 0,0-1 0 0 0,3 1-449 0 0,42 19 2975 0 0,-45-17-2977 0 0,-1 1-1 0 0,1 1 0 0 0,-1-1 0 0 0,0 0 1 0 0,0 1-1 0 0,-1 0 0 0 0,1-1 1 0 0,-1 1-1 0 0,0 0 0 0 0,-1 0 1 0 0,1 0-1 0 0,-1 1 0 0 0,0-1 1 0 0,0 0-1 0 0,0 0 0 0 0,-1 1 0 0 0,0-1 1 0 0,0 0-1 0 0,0 1 0 0 0,-1-1 1 0 0,0 0-1 0 0,0 1 0 0 0,-1 2 3 0 0,-47 119-1520 0 0,44-116 1462 0 0,-10 16-224 0 0,11-23 392 0 0,1 1-1 0 0,0 0 1 0 0,0 1 0 0 0,0-1-1 0 0,1 0 1 0 0,0 1 0 0 0,0-1-1 0 0,0 1 1 0 0,1 0 0 0 0,-1-1-1 0 0,1 1 1 0 0,1 0 0 0 0,-1 0 0 0 0,1 6-110 0 0,2-10 119 0 0,0 1 1 0 0,1-1-1 0 0,-1 1 0 0 0,1-1 1 0 0,-1 0-1 0 0,1 0 1 0 0,0 0-1 0 0,0-1 1 0 0,0 1-1 0 0,0-1 1 0 0,0 1-1 0 0,0-1 1 0 0,0 0-1 0 0,0 0 1 0 0,1 0-1 0 0,-1-1 1 0 0,0 1-1 0 0,1-1 1 0 0,-1 0-1 0 0,0 0 1 0 0,1 0-1 0 0,-1 0 1 0 0,0 0-1 0 0,1-1 1 0 0,-1 0-1 0 0,0 1 1 0 0,2-2-120 0 0,-4 2 7 0 0,226-32 393 0 0,-216 31-571 0 0,16 0-6197 0 0,-9 0-876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6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0 103 455 0 0,'2'-28'1173'0'0,"-3"-23"6790"0"0,1 60-1425 0 0,7 56-5300 0 0,9-4-505 0 0,3-1-1 0 0,2 0 1 0 0,10 13-733 0 0,17 49 418 0 0,-40-97-307 0 0,-5-16-22 0 0,-1 0 0 0 0,1-1 0 0 0,1 1 1 0 0,-1-1-1 0 0,2 0 0 0 0,-1 1 0 0 0,1-2 0 0 0,0 1 1 0 0,1 0-90 0 0,-4-7 43 0 0,0-1 1 0 0,0 0-1 0 0,0 0 1 0 0,0 0 0 0 0,-1 0-1 0 0,1 0 1 0 0,0-1-1 0 0,0 1 1 0 0,0 0 0 0 0,0-1-1 0 0,-1 1 1 0 0,1-1 0 0 0,0 0-1 0 0,0 0 1 0 0,-1 1-1 0 0,1-1 1 0 0,-1 0 0 0 0,1-1-1 0 0,-1 1 1 0 0,1 0-1 0 0,-1 0 1 0 0,0 0 0 0 0,1-1-1 0 0,-1 1 1 0 0,0-1 0 0 0,0 1-1 0 0,0-1 1 0 0,0 0-1 0 0,0 1 1 0 0,0-1 0 0 0,-1 0-1 0 0,1 1 1 0 0,-1-1 0 0 0,1 0-1 0 0,-1 0-43 0 0,31-62 582 0 0,-3-1 0 0 0,11-42-582 0 0,-26 74 116 0 0,63-207 327 0 0,-76 239-470 0 0,0-1 0 0 0,0 1-1 0 0,0-1 1 0 0,0 1 0 0 0,0-1 0 0 0,1 0 0 0 0,-1 1 0 0 0,0-1 0 0 0,1 1-1 0 0,0-1 1 0 0,-1 1 0 0 0,1 0 0 0 0,0-1 0 0 0,-1 1 0 0 0,1-1 0 0 0,0 1-1 0 0,0 0 1 0 0,0 0 0 0 0,0 0 0 0 0,1 0 0 0 0,-1 0 0 0 0,0 0 0 0 0,0 0 0 0 0,1 0-1 0 0,-1 0 1 0 0,0 0 0 0 0,1 0 0 0 0,-1 1 0 0 0,1-1 0 0 0,-1 1 0 0 0,1-1-1 0 0,-1 1 1 0 0,1 0 0 0 0,-1-1 0 0 0,1 1 0 0 0,-1 0 0 0 0,1 0 0 0 0,0 0-1 0 0,-1 0 1 0 0,1 0 0 0 0,-1 1 0 0 0,1-1 0 0 0,-1 0 0 0 0,1 1 0 0 0,-1-1 0 0 0,1 1-1 0 0,-1-1 1 0 0,1 1 0 0 0,-1 0 0 0 0,0 0 0 0 0,1 0 0 0 0,-1-1 0 0 0,0 1-1 0 0,1 1 28 0 0,16 26-4153 0 0,-13-15 2617 0 0</inkml:trace>
  <inkml:trace contextRef="#ctx0" brushRef="#br0" timeOffset="487.242">559 543 3223 0 0,'-1'0'240'0'0,"1"1"-149"0"0,0-1 121 0 0,14-12 6701 0 0,-4 3-5645 0 0,114-89 6895 0 0,-123 97-8132 0 0,0 1-1 0 0,0-1 1 0 0,0 0 0 0 0,0 1-1 0 0,0-1 1 0 0,0 1 0 0 0,1-1 0 0 0,-1 1-1 0 0,0-1 1 0 0,0 1 0 0 0,0 0-1 0 0,0 0 1 0 0,1 0 0 0 0,-1-1 0 0 0,0 1-1 0 0,0 0 1 0 0,0 0 0 0 0,1 1-1 0 0,-1-1 1 0 0,0 0 0 0 0,0 0 0 0 0,0 0-1 0 0,0 1 1 0 0,1-1 0 0 0,-1 1-1 0 0,0-1 1 0 0,0 1 0 0 0,0-1 0 0 0,0 1-1 0 0,0 0 1 0 0,0 0 0 0 0,0-1-1 0 0,0 1 1 0 0,0 0 0 0 0,-1 0 0 0 0,1 0-1 0 0,0 0 1 0 0,0 0 0 0 0,-1 0-1 0 0,1 0 1 0 0,-1 0 0 0 0,1 0 0 0 0,-1 0-1 0 0,1 0 1 0 0,-1 0 0 0 0,0 1-1 0 0,1-1 1 0 0,-1 0 0 0 0,0 0 0 0 0,0 0-1 0 0,0 1 1 0 0,0-1 0 0 0,0 0-1 0 0,0 0 1 0 0,0 1-31 0 0,1 24 56 0 0,-1-1 0 0 0,-1 1 1 0 0,-1-1-1 0 0,-1 0 0 0 0,-1 1-56 0 0,-5 44 273 0 0,0 6 653 0 0,16-77-442 0 0,-7 1-447 0 0,0 0-87 0 0,0 0-62 0 0,4 1-15 0 0,17 12-881 0 0,-17-7 32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8:2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1929 14 4607 0 0,'5'-13'3658'0'0,"-4"13"1548"0"0,-10 248 1009 0 0,0-47-3894 0 0,9-202-2306 0 0,0 1 0 0 0,1 0-1 0 0,-1-1 1 0 0,1 1 0 0 0,-1 0 0 0 0,1 0-1 0 0,-1 0 1 0 0,1 0 0 0 0,-1-1 0 0 0,1 1-1 0 0,-1 0 1 0 0,1 0 0 0 0,-1 0 0 0 0,1 0-1 0 0,-1 0 1 0 0,1 0 0 0 0,-1 0 0 0 0,1 0-1 0 0,-1 0 1 0 0,1 0 0 0 0,-1 0 0 0 0,1 1-1 0 0,-1-1 1 0 0,0 0 0 0 0,1 0 0 0 0,-1 0-1 0 0,1 1 1 0 0,-1-1 0 0 0,1 0 0 0 0,-1 1-1 0 0,0-1 1 0 0,1 0 0 0 0,-1 1 0 0 0,1-1-1 0 0,-1 0 1 0 0,0 1 0 0 0,0-1 0 0 0,1 1-1 0 0,-1-1 1 0 0,0 0 0 0 0,0 1 0 0 0,1-1-1 0 0,-1 1 1 0 0,0-1 0 0 0,0 1 0 0 0,0-1-1 0 0,0 1 1 0 0,0-1 0 0 0,0 1 0 0 0,0-1-1 0 0,0 1 1 0 0,0-1 0 0 0,0 1 0 0 0,0-1-1 0 0,0 1 1 0 0,0-1 0 0 0,0 1 0 0 0,0-1-1 0 0,0 1 1 0 0,-1-1 0 0 0,1 1 0 0 0,0-1 0 0 0,0 1-16 0 0,66-121 224 0 0,-46 80-230 0 0,-7 14-6 0 0,1-1 0 0 0,1 2 0 0 0,1 0 0 0 0,1 1 0 0 0,6-4 13 0 0,-23 27 0 0 0,1-1 0 0 0,-1 1 0 0 0,1 0 0 0 0,0 0 0 0 0,-1 0 0 0 0,1 0 0 0 0,0 0 0 0 0,0 0 0 0 0,0 0 0 0 0,0 0 0 0 0,0 0 0 0 0,0 0 0 0 0,0 0 0 0 0,0 0 0 0 0,0 1 0 0 0,0-1 0 0 0,1 1 0 0 0,-1-1 0 0 0,0 1 0 0 0,0-1 0 0 0,1 1 0 0 0,-1 0 0 0 0,0-1 0 0 0,1 1 0 0 0,-1 0 0 0 0,0 0 0 0 0,1 0 0 0 0,-1 0 0 0 0,0 0 0 0 0,1 0 0 0 0,-1 0 0 0 0,0 1 0 0 0,1-1 0 0 0,-1 0 0 0 0,0 1 0 0 0,1-1 0 0 0,-1 1 0 0 0,0 0 0 0 0,0-1 0 0 0,0 1 0 0 0,0 0 0 0 0,0-1 0 0 0,0 1 0 0 0,0 0 0 0 0,0 0 0 0 0,0 0 0 0 0,0 0 0 0 0,0 0 0 0 0,0 0 0 0 0,0 0 0 0 0,-1 1 0 0 0,1 0 0 0 0,4 10 30 0 0,0 0 0 0 0,-1 1-1 0 0,0-1 1 0 0,-1 1 0 0 0,-1 0-1 0 0,0 0 1 0 0,0 1 0 0 0,-2-1 0 0 0,0 0-1 0 0,0 0 1 0 0,-1 1 0 0 0,-1-1-1 0 0,0 0 1 0 0,-4 12-30 0 0,-2-5 53 0 0,28-53-95 0 0,0 1 0 0 0,2 1-1 0 0,2 1 1 0 0,0 2-1 0 0,2 0 1 0 0,1 1-1 0 0,20-14 43 0 0,11 10-25 0 0,-57 31 29 0 0,1 0 0 0 0,-1-1 0 0 0,1 1 0 0 0,-1 0-1 0 0,1 0 1 0 0,0 0 0 0 0,-1 0 0 0 0,1 0 0 0 0,-1 0-1 0 0,1 1 1 0 0,-1-1 0 0 0,1 0 0 0 0,-1 1 0 0 0,1-1 0 0 0,-1 1-1 0 0,1-1 1 0 0,-1 1 0 0 0,1 0 0 0 0,-1 0 0 0 0,0 0-1 0 0,1 0 1 0 0,-1 0 0 0 0,0 0 0 0 0,0 0 0 0 0,0 0 0 0 0,0 0-1 0 0,0 0 1 0 0,0 1 0 0 0,0-1 0 0 0,0 0 0 0 0,-1 1-1 0 0,1-1 1 0 0,0 1 0 0 0,-1-1 0 0 0,1 1 0 0 0,-1-1 0 0 0,1 1-1 0 0,-1-1 1 0 0,0 1-4 0 0,2 14 77 0 0,0 1 0 0 0,-2 0 0 0 0,0-1 1 0 0,-1 1-1 0 0,0-1 0 0 0,-2 1 0 0 0,0-1 0 0 0,0 0 0 0 0,-2 0 0 0 0,0 1-77 0 0,-9 43 218 0 0,11-47-198 0 0,0 1-32 0 0,0 0 0 0 0,1 0 0 0 0,0 0 0 0 0,1 1-1 0 0,1-1 1 0 0,0 0 0 0 0,1 1 0 0 0,1 0 12 0 0,6-1-1000 0 0,-1-10-5477 0 0,-3-3-758 0 0</inkml:trace>
  <inkml:trace contextRef="#ctx0" brushRef="#br0" timeOffset="329.639">2555 552 4143 0 0,'-6'3'3788'0'0,"26"-7"-745"0"0,13-5-1579 0 0,-20 3-896 0 0,1 2 1 0 0,0 0 0 0 0,0 0-1 0 0,0 2 1 0 0,0-1-1 0 0,0 2 1 0 0,1 0 0 0 0,-1 1-1 0 0,0 0 1 0 0,1 1 0 0 0,-1 0-1 0 0,0 2 1 0 0,9 2-569 0 0,-19-4 64 0 0,-1 1 1 0 0,0 0 0 0 0,0 0-1 0 0,0 0 1 0 0,0 0 0 0 0,-1 1-1 0 0,1-1 1 0 0,-1 1-1 0 0,1 0 1 0 0,-1 0 0 0 0,0 0-1 0 0,0 0 1 0 0,0 0-1 0 0,0 0 1 0 0,-1 0 0 0 0,1 0-1 0 0,-1 1 1 0 0,0-1-1 0 0,0 1 1 0 0,0-1 0 0 0,0 1-1 0 0,-1 2-64 0 0,2 83 778 0 0,-3-77-648 0 0,-6 160 718 0 0,7-152-1587 0 0,2-11-74 0 0</inkml:trace>
  <inkml:trace contextRef="#ctx0" brushRef="#br0" timeOffset="1026.121">0 918 3223 0 0,'92'-11'314'0'0,"-68"11"-276"0"0,130 6 1598 0 0,-12 13 7872 0 0,74 22-9508 0 0,44 8 2288 0 0,389 25-96 0 0,303 16 871 0 0,-302-70-2594 0 0,-462-21-401 0 0,807 15 129 0 0,-207 58 414 0 0,-408-23-467 0 0,-318-43-205 0 0,1-2 1 0 0,-1-3-1 0 0,1-3 0 0 0,59-10 61 0 0,-103 5-2121 0 0,-21 6-5571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8:3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59 455 0 0,'19'-58'8224'0'0,"-16"72"-5288"0"0,-45 303 5264 0 0,40-212-6169 0 0,3-104-2020 0 0,-1-1 0 0 0,1 0 0 0 0,0 0 0 0 0,0-1 0 0 0,-1 1 0 0 0,1 0 0 0 0,0 0 0 0 0,-1 0 0 0 0,1 0 0 0 0,0-1 0 0 0,-1 1 0 0 0,1 0 0 0 0,0 0 0 0 0,-1-1 0 0 0,1 1 0 0 0,-1-1 0 0 0,1 1 0 0 0,-1 0 0 0 0,1-1 1 0 0,0 1-1 0 0,-1-1 0 0 0,0 0 0 0 0,1 1 0 0 0,-1-1 0 0 0,1 1 0 0 0,-1-1 0 0 0,0 0 0 0 0,1 1 0 0 0,-1-1 0 0 0,0 0 0 0 0,0 1 0 0 0,1-1 0 0 0,-1 0 0 0 0,0 1 0 0 0,0-1 0 0 0,0 0 0 0 0,0 1 0 0 0,0-1 0 0 0,0 0 0 0 0,0 0-11 0 0,1-1 43 0 0,27-59 170 0 0,45-73-493 0 0,-69 128 268 0 0,0-1-6 0 0,1-1-1 0 0,1 1 1 0 0,-1 0 0 0 0,1 0-1 0 0,0 1 1 0 0,1-1 0 0 0,-1 2-1 0 0,1-1 1 0 0,1 1 0 0 0,-1 0-1 0 0,1 0 1 0 0,5-2 18 0 0,-11 6 9 0 0,-1 1 0 0 0,1 0 0 0 0,-1 0 0 0 0,0 0 0 0 0,1 0 0 0 0,-1 0 0 0 0,1 0 0 0 0,-1 0 0 0 0,0 0 0 0 0,1 1 0 0 0,-1-1 0 0 0,1 1 0 0 0,-1-1 0 0 0,0 1 0 0 0,0-1 0 0 0,1 1 0 0 0,-1 0 0 0 0,0 0 0 0 0,0-1 0 0 0,0 1 0 0 0,0 0 0 0 0,0 0 0 0 0,0 0 0 0 0,0 0-1 0 0,0 0 1 0 0,0 1 0 0 0,0-1 0 0 0,0 0 0 0 0,-1 0 0 0 0,1 0 0 0 0,-1 1 0 0 0,1-1 0 0 0,-1 0 0 0 0,1 1 0 0 0,-1-1 0 0 0,0 1 0 0 0,1 0-9 0 0,7 54 364 0 0,-15 142 148 0 0,7-197-512 0 0,-1 0 0 0 0,1 0 0 0 0,0 0 0 0 0,0 0 0 0 0,0 0 0 0 0,0 0 0 0 0,0 0 0 0 0,1-1 0 0 0,-1 1 0 0 0,0 0 0 0 0,0 0 0 0 0,1 0 0 0 0,-1 0 0 0 0,0 0 0 0 0,1-1 0 0 0,-1 1 0 0 0,1 0 0 0 0,-1 0 0 0 0,1 0 0 0 0,-1-1 0 0 0,1 1 0 0 0,0 0 0 0 0,-1-1 0 0 0,1 1 0 0 0,0-1 0 0 0,0 1 0 0 0,-1-1 0 0 0,1 1 0 0 0,0-1 0 0 0,0 1 0 0 0,0-1 0 0 0,-1 0 0 0 0,1 1 0 0 0,0-1 0 0 0,0 0 0 0 0,0 0 0 0 0,0 0 0 0 0,0 0 0 0 0,0 1 0 0 0,0-1 0 0 0,0-1 0 0 0,-1 1 0 0 0,1 0 0 0 0,0 0 0 0 0,0 0 0 0 0,0 0 0 0 0,0-1 0 0 0,0 1 0 0 0,0 0 0 0 0,-1-1 0 0 0,1 1 0 0 0,0 0 0 0 0,0-1 0 0 0,0 1 0 0 0,-1-1 0 0 0,1 0 0 0 0,0 1 0 0 0,-1-1 0 0 0,1 0 0 0 0,0 1 0 0 0,-1-1 0 0 0,1 0 0 0 0,-1 1 0 0 0,1-1 0 0 0,-1 0 0 0 0,1 0 0 0 0,-1 0 0 0 0,0 0 0 0 0,28-26-169 0 0,-1-2-1 0 0,-2 0 0 0 0,21-33 170 0 0,56-63-405 0 0,-102 124 408 0 0,0 1 1 0 0,0-1-1 0 0,1 1 1 0 0,-1-1-1 0 0,0 1 1 0 0,1-1 0 0 0,-1 1-1 0 0,0 0 1 0 0,1-1-1 0 0,-1 1 1 0 0,0 0 0 0 0,1-1-1 0 0,-1 1 1 0 0,1 0-1 0 0,-1-1 1 0 0,0 1 0 0 0,1 0-1 0 0,-1 0 1 0 0,1-1-1 0 0,-1 1 1 0 0,1 0 0 0 0,-1 0-1 0 0,1 0 1 0 0,-1 0-1 0 0,1 0 1 0 0,-1-1-1 0 0,1 1 1 0 0,-1 0 0 0 0,1 0-1 0 0,-1 1 1 0 0,1-1-1 0 0,-1 0 1 0 0,1 0 0 0 0,0 0-1 0 0,-1 0 1 0 0,0 0-1 0 0,1 0 1 0 0,-1 1 0 0 0,1-1-1 0 0,-1 0 1 0 0,1 0-1 0 0,-1 1 1 0 0,1-1 0 0 0,-1 0-1 0 0,0 1 1 0 0,1-1-1 0 0,-1 0 1 0 0,1 1-1 0 0,-1-1 1 0 0,0 1 0 0 0,0-1-1 0 0,1 1 1 0 0,-1-1-1 0 0,0 0 1 0 0,0 1 0 0 0,1-1-1 0 0,-1 1 1 0 0,0-1-1 0 0,0 1 1 0 0,0-1 0 0 0,0 1-1 0 0,0 0 1 0 0,0-1-1 0 0,0 1 1 0 0,0-1 0 0 0,0 1-4 0 0,2 38 401 0 0,-2-37-400 0 0,-4 54 138 0 0,4 0-1 0 0,1 0 0 0 0,3 0 0 0 0,2 0 0 0 0,4 3-138 0 0,1-31-2734 0 0,-7-23-4828 0 0</inkml:trace>
  <inkml:trace contextRef="#ctx0" brushRef="#br0" timeOffset="397.013">764 565 1375 0 0,'0'-1'243'0'0,"1"1"0"0"0,-1-1-1 0 0,0 0 1 0 0,0 1 0 0 0,1-1-1 0 0,-1 1 1 0 0,0-1-1 0 0,1 1 1 0 0,-1-1 0 0 0,0 1-1 0 0,1-1 1 0 0,-1 1 0 0 0,1-1-1 0 0,-1 1 1 0 0,1-1-1 0 0,-1 1 1 0 0,1 0 0 0 0,-1-1-1 0 0,1 1 1 0 0,0 0-1 0 0,-1-1 1 0 0,1 1 0 0 0,0 0-1 0 0,-1 0 1 0 0,1 0 0 0 0,-1-1-1 0 0,1 1 1 0 0,0 0-1 0 0,-1 0 1 0 0,1 0 0 0 0,0 0-1 0 0,-1 0 1 0 0,1 0-1 0 0,0 0 1 0 0,-1 1 0 0 0,1-1-1 0 0,0 0 1 0 0,-1 0 0 0 0,1 0-1 0 0,-1 1 1 0 0,1-1-1 0 0,0 0 1 0 0,-1 1 0 0 0,1-1-1 0 0,-1 0 1 0 0,1 1-243 0 0,40 10 3358 0 0,-37-9-3267 0 0,0 0 0 0 0,0 0 1 0 0,1 0-1 0 0,-1 0 0 0 0,0 1 0 0 0,-1 0 0 0 0,1 0 1 0 0,0 0-1 0 0,-1 0 0 0 0,0 1 0 0 0,0-1 0 0 0,0 1 1 0 0,0 0-1 0 0,0-1 0 0 0,-1 2 0 0 0,0-1 0 0 0,1 0 0 0 0,-2 0 1 0 0,1 1-1 0 0,0-1 0 0 0,-1 1 0 0 0,0-1 0 0 0,0 1 1 0 0,0-1-1 0 0,-1 1 0 0 0,1 0 0 0 0,-1 0 0 0 0,0-1 1 0 0,-1 1-1 0 0,1 0 0 0 0,-1-1 0 0 0,0 1 0 0 0,0 0 1 0 0,0-1-1 0 0,-2 4-91 0 0,-81 139 541 0 0,83-145-468 0 0,0 0-1 0 0,1-1 0 0 0,-1 1 1 0 0,1 0-1 0 0,-1 0 1 0 0,1 0-1 0 0,0 0 0 0 0,0 0 1 0 0,0 0-1 0 0,0 0 1 0 0,0 0-1 0 0,0 0 1 0 0,0 0-1 0 0,1 0 0 0 0,-1 0 1 0 0,1-1-1 0 0,-1 1 1 0 0,1 0-1 0 0,0 0 0 0 0,0 0 1 0 0,-1-1-1 0 0,1 1 1 0 0,1 0-1 0 0,-1-1 0 0 0,0 1 1 0 0,0-1-1 0 0,1 1 1 0 0,-1-1-1 0 0,0 0 0 0 0,1 1 1 0 0,-1-1-1 0 0,1 0 1 0 0,0 0-1 0 0,-1 0 0 0 0,1 0 1 0 0,0 0-1 0 0,0-1 1 0 0,0 1-1 0 0,0 0 1 0 0,-1-1-1 0 0,1 1 0 0 0,0-1 1 0 0,0 0-1 0 0,0 0 1 0 0,0 0-1 0 0,0 0 0 0 0,0 0 1 0 0,0 0-1 0 0,2-1-72 0 0,139-1-2057 0 0,-118 3-5534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0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2303 0 0,'13'9'5290'0'0,"-2"34"-1988"0"0,1 196 4454 0 0,-12-212-7098 0 0,-4 61 352 0 0,-14-110-3450 0 0,8 12-2018 0 0,-1 0-1324 0 0</inkml:trace>
  <inkml:trace contextRef="#ctx0" brushRef="#br0" timeOffset="248.821">3 242 3223 0 0,'0'0'74'0'0,"1"0"0"0"0,-1 0 0 0 0,0 0-1 0 0,0 0 1 0 0,1 1 0 0 0,-1-1-1 0 0,0 0 1 0 0,1 0 0 0 0,-1 0 0 0 0,0 1-1 0 0,0-1 1 0 0,1 0 0 0 0,-1 1-1 0 0,0-1 1 0 0,0 0 0 0 0,0 0 0 0 0,0 1-1 0 0,1-1 1 0 0,-1 0 0 0 0,0 1-1 0 0,0-1 1 0 0,0 0 0 0 0,0 1-1 0 0,0-1 1 0 0,0 0 0 0 0,0 1 0 0 0,0-1-1 0 0,0 0 1 0 0,0 1 0 0 0,0-1-1 0 0,0 1 1 0 0,0-1 0 0 0,0 0 0 0 0,0 1-1 0 0,0-1 1 0 0,-1 0 0 0 0,1 0-1 0 0,0 1 1 0 0,0-1 0 0 0,0 0 0 0 0,0 1-1 0 0,-1-1 1 0 0,1 0 0 0 0,0 1-1 0 0,0-1 1 0 0,-1 0 0 0 0,1 0 0 0 0,0 0-1 0 0,0 1 1 0 0,-1-1 0 0 0,1 0-1 0 0,0 0 1 0 0,-1 0 0 0 0,1 0 0 0 0,0 1-1 0 0,-1-1 1 0 0,1 0 0 0 0,0 0-1 0 0,-1 0 1 0 0,1 0-74 0 0,4 4 666 0 0,1 0-1 0 0,0-1 1 0 0,0 1-1 0 0,0-1 1 0 0,1 0 0 0 0,-1 0-1 0 0,1-1 1 0 0,-1 0-1 0 0,1 0 1 0 0,0 0-1 0 0,5 0-665 0 0,109 5 3699 0 0,3-17-3159 0 0,-42-3-3283 0 0,-56 9-3281 0 0</inkml:trace>
  <inkml:trace contextRef="#ctx0" brushRef="#br0" timeOffset="899.165">833 35 4607 0 0,'-2'30'3680'0'0,"-11"119"2545"0"0,1 19-2670 0 0,17-112-1529 0 0,15-71-817 0 0,148-288 5 0 0,-164 297-1235 0 0,-2 2 19 0 0,0 0 1 0 0,1 0 0 0 0,-1 0-1 0 0,1 1 1 0 0,0-1-1 0 0,0 0 1 0 0,0 1 0 0 0,0 0-1 0 0,1 0 1 0 0,0 0-1 0 0,-1 0 1 0 0,1 1 0 0 0,0-1-1 0 0,0 1 2 0 0,-2 3 9 0 0,-1-1-1 0 0,0 1 0 0 0,1 0 1 0 0,-1 0-1 0 0,0 0 1 0 0,0 0-1 0 0,0 1 0 0 0,0-1 1 0 0,0 0-1 0 0,0 0 1 0 0,0 0-1 0 0,0 1 0 0 0,0-1 1 0 0,-1 1-1 0 0,1-1 1 0 0,0 1-1 0 0,-1-1 0 0 0,0 1 1 0 0,1-1-1 0 0,-1 1 1 0 0,0-1-1 0 0,1 1 0 0 0,-1-1 1 0 0,0 1-1 0 0,0-1 1 0 0,0 1-1 0 0,-1 0 0 0 0,1-1 1 0 0,0 1-1 0 0,-1 0-8 0 0,-7 100 147 0 0,5-78-64 0 0,0 0 0 0 0,2 0 1 0 0,1 1-1 0 0,0-1 0 0 0,4 21-83 0 0,-4-44 1 0 0,0 0 1 0 0,0-1-1 0 0,0 1 1 0 0,0 0-1 0 0,0-1 0 0 0,0 1 1 0 0,1 0-1 0 0,-1-1 1 0 0,0 1-1 0 0,0 0 1 0 0,0-1-1 0 0,1 1 0 0 0,-1-1 1 0 0,0 1-1 0 0,0 0 1 0 0,1-1-1 0 0,-1 1 1 0 0,1-1-1 0 0,-1 1 1 0 0,1-1-1 0 0,-1 1 0 0 0,0-1 1 0 0,1 1-1 0 0,0-1 1 0 0,-1 0-1 0 0,1 1 1 0 0,-1-1-1 0 0,1 0 0 0 0,-1 1 1 0 0,1-1-1 0 0,0 0 1 0 0,-1 0-1 0 0,1 0 1 0 0,0 1-1 0 0,-1-1 1 0 0,1 0-1 0 0,0 0 0 0 0,-1 0 1 0 0,1 0-1 0 0,0 0 1 0 0,-1 0-1 0 0,1 0 1 0 0,0 0-1 0 0,-1 0 0 0 0,1-1 1 0 0,-1 1-1 0 0,1 0 1 0 0,0 0-1 0 0,-1-1 1 0 0,1 1-1 0 0,-1 0 1 0 0,1-1-1 0 0,0 1 0 0 0,-1 0 1 0 0,1-1-2 0 0,28-26 57 0 0,-28 27-55 0 0,82-112-215 0 0,21-22-371 0 0,-103 132 586 0 0,0 0 1 0 0,1 1-1 0 0,-1-1 0 0 0,0 0 0 0 0,1 1 1 0 0,-1-1-1 0 0,1 1 0 0 0,0-1 0 0 0,-1 1 1 0 0,1 0-1 0 0,0 0 0 0 0,0 0 0 0 0,0 0 1 0 0,0 0-1 0 0,0 0 0 0 0,0 0 0 0 0,0 1 0 0 0,0-1 1 0 0,0 1-1 0 0,0-1 0 0 0,0 1 0 0 0,1 0 1 0 0,-1 0-1 0 0,0 0 0 0 0,0 0 0 0 0,0 0 1 0 0,0 1-1 0 0,0-1 0 0 0,1 0 0 0 0,-1 1 1 0 0,0 0-1 0 0,0 0 0 0 0,0-1 0 0 0,0 1 1 0 0,0 0-1 0 0,-1 0 0 0 0,1 1 0 0 0,0-1 1 0 0,0 0-1 0 0,-1 1 0 0 0,1-1 0 0 0,-1 1 0 0 0,1-1 1 0 0,-1 1-1 0 0,0 0 0 0 0,1-1 0 0 0,-1 1 1 0 0,0 0-1 0 0,0 0 0 0 0,0 0-2 0 0,3 12 52 0 0,-1 1 0 0 0,-1-1 0 0 0,0 1 0 0 0,0-1-1 0 0,-2 1 1 0 0,0-1 0 0 0,0 1 0 0 0,-1-1 0 0 0,-1 1 0 0 0,-1 2-52 0 0,-1 16 68 0 0,-1 17-6 0 0,1-20-60 0 0,1 0-1 0 0,2 0 0 0 0,1 0 1 0 0,2 16-2 0 0,-2-46-77 0 0,3 13-120 0 0,2-5-6162 0 0,-1-5-847 0 0</inkml:trace>
  <inkml:trace contextRef="#ctx0" brushRef="#br0" timeOffset="1181.832">1586 605 5527 0 0,'49'-34'2448'0'0,"75"-43"2886"0"0,-123 76-5226 0 0,0 1 1 0 0,0-1 0 0 0,1 1-1 0 0,-1-1 1 0 0,0 1-1 0 0,0-1 1 0 0,0 1 0 0 0,0 0-1 0 0,0 0 1 0 0,1-1 0 0 0,-1 1-1 0 0,0 0 1 0 0,0 0 0 0 0,0 0-1 0 0,0 0 1 0 0,1 1 0 0 0,-1-1-1 0 0,0 0 1 0 0,0 0-1 0 0,0 1 1 0 0,0-1 0 0 0,0 0-1 0 0,0 1 1 0 0,1-1 0 0 0,-1 1-1 0 0,0 0 1 0 0,0-1 0 0 0,0 1-1 0 0,-1 0 1 0 0,1 0-1 0 0,0-1 1 0 0,0 1 0 0 0,0 0-1 0 0,-1 0 1 0 0,1 0 0 0 0,0 0-1 0 0,-1 0 1 0 0,1 0 0 0 0,0 0-1 0 0,-1 0 1 0 0,0 0 0 0 0,1 0-1 0 0,-1 1 1 0 0,0-1-1 0 0,1 0 1 0 0,-1 0 0 0 0,0 0-1 0 0,0 0 1 0 0,0 1 0 0 0,0-1-1 0 0,0 0 1 0 0,0 0 0 0 0,0 0-1 0 0,-1 1-108 0 0,1 16 547 0 0,-1 0 0 0 0,0 0 0 0 0,-2-1 0 0 0,0 1 0 0 0,-1-1-1 0 0,-5 16-546 0 0,-1 5 139 0 0,2-11-258 0 0,1 1 0 0 0,1 0-1 0 0,2 1 1 0 0,1-1 0 0 0,1 1 0 0 0,1 0-1 0 0,2-1 1 0 0,1 1 0 0 0,1 1 119 0 0,0-19-1115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12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23 2303 0 0,'-5'-13'1052'0'0,"-2"4"5071"0"0,4 26-2867 0 0,18 158 2464 0 0,29 173-1151 0 0,-44-346-4561 0 0,1 5 7 0 0,0 0 0 0 0,0 0 0 0 0,0 1 0 0 0,1-1 0 0 0,0 0 0 0 0,0-1-1 0 0,1 1 1 0 0,0 0 0 0 0,0-1 0 0 0,0 1 0 0 0,1-1 0 0 0,2 3-15 0 0,-4-9-3 0 0,-1 0 1 0 0,1-1 0 0 0,-1 1-1 0 0,1 0 1 0 0,-1 0 0 0 0,1-1-1 0 0,-1 1 1 0 0,1-1-1 0 0,-1 1 1 0 0,0-1 0 0 0,1 0-1 0 0,-1 0 1 0 0,0 0 0 0 0,1 1-1 0 0,-1-1 1 0 0,0 0-1 0 0,0 0 1 0 0,0-1 0 0 0,0 1-1 0 0,0 0 1 0 0,0 0-1 0 0,0 0 1 0 0,0-1 0 0 0,0 1-1 0 0,-1 0 1 0 0,1-1 0 0 0,0 1-1 0 0,-1-1 1 0 0,1 1-1 0 0,-1-1 1 0 0,0 1 0 0 0,1-1-1 0 0,-1 1 1 0 0,0-1 0 0 0,0 1-1 0 0,0-1 1 0 0,0-1 2 0 0,9-59-4749 0 0,-9 53 2031 0 0,2-14-4018 0 0</inkml:trace>
  <inkml:trace contextRef="#ctx0" brushRef="#br0" timeOffset="237.042">322 313 1375 0 0,'18'0'5392'0'0,"-23"12"-66"0"0,-77 30-1340 0 0,67-37-3629 0 0,1 2 0 0 0,0 0 1 0 0,0 0-1 0 0,0 1 0 0 0,1 1 0 0 0,1 1 0 0 0,-1-1 1 0 0,0 3-358 0 0,11-10 116 0 0,1 0 1 0 0,-1 0 0 0 0,0 0 0 0 0,1 0 0 0 0,-1 1-1 0 0,1-1 1 0 0,0 1 0 0 0,0-1 0 0 0,0 1 0 0 0,0-1-1 0 0,0 1 1 0 0,0 0 0 0 0,1-1 0 0 0,-1 1 0 0 0,1 0-1 0 0,0-1 1 0 0,0 1 0 0 0,0 0 0 0 0,0 0 0 0 0,0-1-1 0 0,0 1 1 0 0,1 0 0 0 0,0 0 0 0 0,-1-1 0 0 0,1 1 0 0 0,0-1-1 0 0,0 1 1 0 0,0-1 0 0 0,1 1 0 0 0,-1-1 0 0 0,1 1-1 0 0,0 0-116 0 0,65 60 701 0 0,-10-30-821 0 0,-17-14-6138 0 0,-13-9-1044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13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13 274 3223 0 0,'-8'3'1394'0'0,"4"-1"1080"0"0,4-3 2578 0 0,171-212-170 0 0,-161 201-4574 0 0,47-40 1969 0 0,-57 53-2258 0 0,1-1 0 0 0,-1 1-1 0 0,1 0 1 0 0,-1-1 0 0 0,1 1 0 0 0,-1 0 0 0 0,1 0-1 0 0,-1 0 1 0 0,0-1 0 0 0,1 1 0 0 0,-1 0 0 0 0,0 0 0 0 0,0 0-1 0 0,1 0 1 0 0,-1 0 0 0 0,0-1 0 0 0,0 1 0 0 0,0 0 0 0 0,0 0-1 0 0,0 0 1 0 0,-1 0 0 0 0,1 0 0 0 0,0 0 0 0 0,0 0 0 0 0,0-1-1 0 0,-1 1 1 0 0,1 0 0 0 0,0 0 0 0 0,-1 0 0 0 0,1-1 0 0 0,-1 1-1 0 0,1 0 1 0 0,-1 0-19 0 0,-23 79 549 0 0,4 1-1 0 0,3 1 0 0 0,4 1 1 0 0,0 47-550 0 0,-2-26-1921 0 0,19-109-3126 0 0,-1 1 3481 0 0</inkml:trace>
  <inkml:trace contextRef="#ctx0" brushRef="#br0" timeOffset="348.719">521 52 2759 0 0,'-16'30'4448'0'0,"-56"286"1355"0"0,16-107 3162 0 0,-18 23-8965 0 0,2-30 1157 0 0,71-201-1174 0 0,1 0 0 0 0,0 1-1 0 0,-1-1 1 0 0,1 0 0 0 0,0 1-1 0 0,0-1 1 0 0,0 0 0 0 0,0 1-1 0 0,0-1 1 0 0,0 0-1 0 0,1 1 1 0 0,-1-1 0 0 0,0 0-1 0 0,1 0 1 0 0,-1 1 0 0 0,1-1-1 0 0,-1 0 1 0 0,1 0 0 0 0,0 0-1 0 0,-1 0 1 0 0,1 1-1 0 0,0-1 1 0 0,0 0 0 0 0,0 0-1 0 0,0 0 1 0 0,0-1 0 0 0,0 2 17 0 0,26 1-5899 0 0,-23-4-331 0 0</inkml:trace>
  <inkml:trace contextRef="#ctx0" brushRef="#br0" timeOffset="838.568">622 573 5063 0 0,'1'10'4765'0'0,"6"41"-1946"0"0,-1-10-1844 0 0,-2 1 0 0 0,-1 0 0 0 0,-3 0 0 0 0,-1 0 0 0 0,-3 0-1 0 0,-1 0 1 0 0,-3 8-975 0 0,-6 43 2672 0 0,14-94-2675 0 0,0 1-1 0 0,0 0 1 0 0,0 0-1 0 0,0-1 1 0 0,1 1-1 0 0,-1 0 1 0 0,0 0-1 0 0,0-1 1 0 0,0 1-1 0 0,0 0 1 0 0,0 0-1 0 0,0-1 1 0 0,0 1-1 0 0,1 0 1 0 0,-1 0-1 0 0,0 0 1 0 0,0 0-1 0 0,0-1 1 0 0,0 1-1 0 0,1 0 1 0 0,-1 0-1 0 0,0 0 1 0 0,0 0-1 0 0,1-1 1 0 0,-1 1-1 0 0,0 0 1 0 0,0 0-1 0 0,0 0 1 0 0,1 0-1 0 0,-1 0 1 0 0,0 0-1 0 0,0 0 1 0 0,1 0-1 0 0,-1 0 1 0 0,0 0 0 0 0,0 0-1 0 0,1 0 1 0 0,-1 0-1 0 0,0 0 1 0 0,0 0-1 0 0,1 0 1 0 0,-1 0-1 0 0,0 0 1 0 0,0 0-1 0 0,1 0 1 0 0,-1 1-1 0 0,0-1 1 0 0,0 0-1 0 0,1 0 1 0 0,-1 0-1 0 0,0 0 1 0 0,0 0-1 0 0,0 1 1 0 0,1-1-1 0 0,-1 0 1 0 0,0 0-1 0 0,0 0 1 0 0,0 1-1 0 0,0-1 1 0 0,0 0-1 0 0,0 0 1 0 0,1 1-1 0 0,-1-1 1 0 0,0 0-1 0 0,0 0 1 0 0,0 1-1 0 0,0-1 1 0 0,0 0-1 0 0,0 0 4 0 0,12-17-728 0 0,11-32-4007 0 0,-16 32-1417 0 0</inkml:trace>
  <inkml:trace contextRef="#ctx0" brushRef="#br0" timeOffset="1075.492">871 786 4375 0 0,'1'2'118'0'0,"-1"-1"1"0"0,1 1-1 0 0,-1-1 0 0 0,0 0 0 0 0,0 1 0 0 0,0-1 0 0 0,0 1 0 0 0,0-1 0 0 0,0 1 0 0 0,0-1 0 0 0,0 1 0 0 0,0-1 0 0 0,-1 1 0 0 0,1-1 0 0 0,0 0 0 0 0,-1 1 0 0 0,1-1 0 0 0,-1 0 0 0 0,0 1 0 0 0,1-1 0 0 0,-1 0 0 0 0,0 0 0 0 0,0 1 1 0 0,0-1-1 0 0,0 0 0 0 0,0 0 0 0 0,0 0 0 0 0,-1 0-118 0 0,-143 118 3550 0 0,143-117-3355 0 0,1 0-1 0 0,0-1 1 0 0,-1 1 0 0 0,1 0-1 0 0,0 0 1 0 0,0 0-1 0 0,0 0 1 0 0,0 0-1 0 0,1 0 1 0 0,-1 0 0 0 0,0 0-1 0 0,1 1 1 0 0,-1-1-1 0 0,1 0 1 0 0,0 0-1 0 0,0 0 1 0 0,0 1 0 0 0,0-1-1 0 0,0 0 1 0 0,1 0-1 0 0,-1 0 1 0 0,0 1-1 0 0,1-1 1 0 0,0 0 0 0 0,0 0-1 0 0,-1 0 1 0 0,1 0-1 0 0,0 0 1 0 0,1 0-1 0 0,-1 0 1 0 0,0 0-1 0 0,0-1 1 0 0,1 1 0 0 0,-1 0-1 0 0,1-1 1 0 0,0 1-1 0 0,-1-1 1 0 0,2 1-195 0 0,76 43 2214 0 0,23-7-4128 0 0,-91-33-4924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26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56 243 4143 0 0,'-35'-1'6171'0'0,"32"2"-6124"0"0,-15 1 5888 0 0,26-1-464 0 0,23-3-5094 0 0,0-2-1 0 0,0-1 0 0 0,0-1 1 0 0,22-8-377 0 0,53-10 542 0 0,-95 22-573 0 0,-4 0-64 0 0,0 0 1 0 0,0 1 0 0 0,0 0-1 0 0,0 1 1 0 0,0-1 0 0 0,0 1 0 0 0,0 0-1 0 0,0 1 1 0 0,0 0 0 0 0,0 0-1 0 0,0 0 1 0 0,0 1 0 0 0,1 1 94 0 0,-5 4-3893 0 0,-4-4-2973 0 0</inkml:trace>
  <inkml:trace contextRef="#ctx0" brushRef="#br0" timeOffset="331.582">245 44 6447 0 0,'0'-1'125'0'0,"0"0"1"0"0,0 0-1 0 0,0-1 0 0 0,0 1 0 0 0,0 0 0 0 0,0 0 0 0 0,0 0 0 0 0,1-1 0 0 0,-1 1 0 0 0,0 0 0 0 0,1 0 0 0 0,-1 0 0 0 0,1 0 0 0 0,-1-1 1 0 0,1 1-1 0 0,-1 0 0 0 0,1 0 0 0 0,0 0 0 0 0,0 0 0 0 0,0 1 0 0 0,-1-1 0 0 0,1 0 0 0 0,0 0 0 0 0,0 0 0 0 0,0 1 0 0 0,0-1 0 0 0,0 0 1 0 0,0 1-1 0 0,1-1 0 0 0,-1 1 0 0 0,0-1 0 0 0,0 1 0 0 0,0 0 0 0 0,0-1 0 0 0,1 1 0 0 0,-1 0 0 0 0,0 0 0 0 0,0 0 0 0 0,0 0 0 0 0,1 0 1 0 0,-1 0-1 0 0,1 0-125 0 0,21-4 529 0 0,1 1 1 0 0,0 0 0 0 0,-1 2 0 0 0,1 0-1 0 0,0 2 1 0 0,-1 1 0 0 0,1 1-1 0 0,0 1 1 0 0,-1 0 0 0 0,12 6-530 0 0,-27-7 227 0 0,0 1 0 0 0,-1-1-1 0 0,0 2 1 0 0,1-1 0 0 0,-1 1 0 0 0,-1 0 0 0 0,1 1-1 0 0,-1-1 1 0 0,0 1 0 0 0,0 1 0 0 0,-1-1 0 0 0,0 1 0 0 0,0 0-1 0 0,0 0 1 0 0,-1 0 0 0 0,0 1 0 0 0,0 1-227 0 0,0 0 38 0 0,0 0 0 0 0,-1 0 1 0 0,0 0-1 0 0,-1 0 0 0 0,0 0 1 0 0,0 1-1 0 0,-1-1 0 0 0,-1 1 1 0 0,1-1-1 0 0,-1 1 0 0 0,-1-1 1 0 0,0 1-1 0 0,0-1 0 0 0,-1 0 1 0 0,0 1-1 0 0,-1-1 0 0 0,0 0 1 0 0,0 0-1 0 0,-1-1 0 0 0,0 1 1 0 0,0-1-1 0 0,-1 0 0 0 0,-3 4-38 0 0,-146 147 296 0 0,141-140-861 0 0,8-11-86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30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2752 1 17503 0 0,'98'57'4231'0'0,"-75"-41"-4131"0"0,-2 1-1 0 0,0 1 0 0 0,-1 1 1 0 0,0 0-1 0 0,3 6-99 0 0,-17-16 66 0 0,-1-1 0 0 0,1 1 0 0 0,-1 0 1 0 0,-1 0-1 0 0,1 1 0 0 0,-2-1 0 0 0,1 1 0 0 0,-1 0 0 0 0,-1 0 0 0 0,0 0 0 0 0,0 0 0 0 0,-1 0 1 0 0,0 1-1 0 0,-1 8-66 0 0,-21 144-95 0 0,18-147-207 0 0,0 1 0 0 0,-1-1 0 0 0,-1 0 0 0 0,0 0 0 0 0,-1 0 1 0 0,-1-1-1 0 0,-1 0 0 0 0,0 0 0 0 0,-1-1 0 0 0,0 0 0 0 0,-1 0 0 0 0,-4 4 302 0 0,13-17 21 0 0,0 0-1 0 0,0 0 1 0 0,0 0-1 0 0,-1 1 0 0 0,1-1 1 0 0,0 0-1 0 0,0 0 1 0 0,-1-1-1 0 0,1 1 1 0 0,0 0-1 0 0,-1 0 1 0 0,1-1-1 0 0,-1 1 0 0 0,1 0 1 0 0,-1-1-1 0 0,1 0 1 0 0,-1 1-1 0 0,1-1 1 0 0,-1 0-1 0 0,0 0 1 0 0,1 0-1 0 0,-1 0 0 0 0,1 0 1 0 0,-1 0-1 0 0,1 0 1 0 0,-1 0-1 0 0,0-1 1 0 0,1 1-1 0 0,-1-1 1 0 0,1 1-1 0 0,-1-1 0 0 0,1 0 1 0 0,0 1-1 0 0,-1-1 1 0 0,1 0-1 0 0,0 0 1 0 0,-1 0-1 0 0,1 0 1 0 0,-1-1-21 0 0,3 1 35 0 0,-1 0 1 0 0,1-1-1 0 0,-1 1 1 0 0,1 0-1 0 0,0 0 1 0 0,-1 0-1 0 0,1 0 1 0 0,0 0-1 0 0,0 0 1 0 0,0 0-1 0 0,0 0 1 0 0,0 0-1 0 0,0 0 1 0 0,0 0-1 0 0,0 1 1 0 0,1-1-1 0 0,-1 0 1 0 0,0 1-1 0 0,0-1 1 0 0,0 1-1 0 0,1-1 1 0 0,-1 1-1 0 0,0 0 1 0 0,1-1-1 0 0,-1 1 1 0 0,0 0-1 0 0,2 0-35 0 0,-3 0 0 0 0,127-10-522 0 0,-61 10 312 0 0,-61-1 308 0 0,1 1 0 0 0,0 1-1 0 0,0-1 1 0 0,0 1 0 0 0,-1 0-1 0 0,1 1 1 0 0,-1-1 0 0 0,1 1-1 0 0,-1 0 1 0 0,1 1 0 0 0,-1-1-1 0 0,0 1 1 0 0,0 0 0 0 0,0 0-1 0 0,0 0 1 0 0,-1 1 0 0 0,1 0-1 0 0,-1 0 1 0 0,0 0 0 0 0,0 0-1 0 0,-1 1 1 0 0,1 0 0 0 0,1 3-98 0 0,19 25 258 0 0,-19-24-247 0 0,1 0-1 0 0,0 0 1 0 0,1-1-1 0 0,-1 0 1 0 0,2 0-1 0 0,-1-1 1 0 0,1 0 0 0 0,0 0-1 0 0,0-1 1 0 0,1 0-11 0 0,18-5-2357 0 0,-19-5-5113 0 0</inkml:trace>
  <inkml:trace contextRef="#ctx0" brushRef="#br0" timeOffset="238.237">3213 271 18887 0 0,'4'0'832'0'0,"-2"-2"184"0"0,1 2-816 0 0,-1 0-200 0 0,1 0 0 0 0,-2 0 0 0 0,1 2 160 0 0,2-1 0 0 0,0 0-8 0 0,4 1 0 0 0,2 1-1584 0 0,-2-2-312 0 0,1 2-64 0 0,-2-2-16 0 0</inkml:trace>
  <inkml:trace contextRef="#ctx0" brushRef="#br0" timeOffset="491.148">3500 304 14279 0 0,'6'-3'174'0'0,"1"1"0"0"0,-1 0 0 0 0,1 0 0 0 0,0 0 0 0 0,0 1 0 0 0,0 0 0 0 0,0 1 0 0 0,0-1 0 0 0,0 1 0 0 0,0 1 0 0 0,0-1 0 0 0,-1 1 0 0 0,6 1-174 0 0,2 0-178 0 0,2-1 234 0 0,-1 1 0 0 0,0 0 0 0 0,1 1 0 0 0,-1 1 0 0 0,-1 1 0 0 0,1 0-1 0 0,0 1-55 0 0,-12-5 116 0 0,1 1 0 0 0,-1-1 0 0 0,0 1 0 0 0,0 0 1 0 0,0 0-1 0 0,0 1 0 0 0,0-1 0 0 0,0 0 0 0 0,0 1 0 0 0,-1 0 0 0 0,1 0 0 0 0,-1 0 0 0 0,0 0 0 0 0,0 0 0 0 0,0 0 0 0 0,0 0 0 0 0,0 1 0 0 0,-1-1 0 0 0,0 1 0 0 0,1-1 0 0 0,-1 1 0 0 0,-1 0 0 0 0,1-1 0 0 0,0 1 0 0 0,-1 0 0 0 0,0 0 0 0 0,0-1 0 0 0,0 1 0 0 0,0 0 0 0 0,-1 0 0 0 0,0 1-116 0 0,-43 112 21 0 0,3-16 1690 0 0,39-91-1558 0 0,-1-3-101 0 0,1 1 0 0 0,0 0 0 0 0,1 0 0 0 0,0 0 0 0 0,0 0-1 0 0,0 0 1 0 0,1 0 0 0 0,0 0 0 0 0,1 0 0 0 0,0 0 0 0 0,0 0 0 0 0,1 1-52 0 0,-2-8-125 0 0,1 0-1 0 0,0 1 1 0 0,-1-1-1 0 0,1 0 1 0 0,0 0-1 0 0,0 0 1 0 0,0 1-1 0 0,0-1 1 0 0,0 0-1 0 0,0 0 1 0 0,0 0 0 0 0,0 0-1 0 0,0-1 1 0 0,0 1-1 0 0,1 0 1 0 0,-1 0-1 0 0,0-1 1 0 0,0 1-1 0 0,1-1 1 0 0,-1 1-1 0 0,1-1 1 0 0,-1 1-1 0 0,0-1 1 0 0,1 0-1 0 0,-1 0 1 0 0,1 0-1 0 0,-1 0 1 0 0,1 0 0 0 0,0 0 125 0 0,4-3-6982 0 0</inkml:trace>
  <inkml:trace contextRef="#ctx0" brushRef="#br0" timeOffset="840.331">3562 458 8751 0 0,'-1'1'130'0'0,"-1"0"0"0"0,1 0 0 0 0,0 0 0 0 0,0 0 0 0 0,0 0 0 0 0,0 1 0 0 0,0-1 0 0 0,1 0 0 0 0,-1 1 0 0 0,0-1 0 0 0,1 1 0 0 0,-1-1 0 0 0,0 1 0 0 0,1-1 0 0 0,0 1 0 0 0,-1-1 0 0 0,1 1 0 0 0,0-1 0 0 0,0 1 0 0 0,0 0 0 0 0,0-1 0 0 0,0 1 0 0 0,0-1 0 0 0,0 1 0 0 0,1 0 0 0 0,-1-1 0 0 0,1 1 0 0 0,-1-1 0 0 0,1 1 0 0 0,-1-1 0 0 0,1 0 0 0 0,0 1 0 0 0,0-1 0 0 0,0 0 0 0 0,0 1 0 0 0,0-1 0 0 0,0 0 0 0 0,0 0 0 0 0,0 0 0 0 0,0 0 0 0 0,0 0 0 0 0,1 1-130 0 0,1 3 72 0 0,1 2 67 0 0,0 0 0 0 0,1-1 0 0 0,0 1-1 0 0,0-1 1 0 0,0 0 0 0 0,1 0 0 0 0,0 0 0 0 0,0-1-1 0 0,1 0 1 0 0,-1 0 0 0 0,1-1 0 0 0,0 0 0 0 0,6 3-139 0 0,-8-5-247 0 0,0 0 1 0 0,1 0-1 0 0,-1 0 1 0 0,0-1-1 0 0,1 0 1 0 0,-1 0-1 0 0,0 0 1 0 0,1-1-1 0 0,-1 0 1 0 0,1 0-1 0 0,-1 0 1 0 0,1-1-1 0 0,-1 0 1 0 0,1 0-1 0 0,-1 0 1 0 0,0-1-1 0 0,0 1 1 0 0,1-1-1 0 0,-1-1 1 0 0,0 1-1 0 0,0-1 247 0 0,64-58-4402 0 0,-4 4 5150 0 0,-65 63 7023 0 0,-14 24-3649 0 0,6-12-2746 0 0,4-11-1252 0 0,1 0 0 0 0,1 0 0 0 0,-1 1-1 0 0,1-1 1 0 0,0 1 0 0 0,1-1 0 0 0,0 1 0 0 0,0-1 0 0 0,1 1 0 0 0,-1 0 0 0 0,2-1 0 0 0,-1 1-1 0 0,1 0 1 0 0,0-1 0 0 0,1 1 0 0 0,0-1 0 0 0,0 1 0 0 0,0-1 0 0 0,1 0 0 0 0,0 0 0 0 0,1 0-1 0 0,0-1 1 0 0,0 1 0 0 0,0-1 0 0 0,3 4-124 0 0,-4-8 6 0 0,-1 0 0 0 0,1 0-1 0 0,0 0 1 0 0,0 0 0 0 0,0-1 0 0 0,1 1 0 0 0,-1-1-1 0 0,0 0 1 0 0,1 1 0 0 0,-1-2 0 0 0,0 1-1 0 0,1 0 1 0 0,-1-1 0 0 0,1 1 0 0 0,-1-1-1 0 0,1 0 1 0 0,-1 0 0 0 0,1-1 0 0 0,-1 1 0 0 0,1-1-1 0 0,-1 1 1 0 0,1-1 0 0 0,-1 0 0 0 0,0-1-1 0 0,0 1 1 0 0,1 0 0 0 0,0-1-6 0 0,2-2-58 0 0,1 1 0 0 0,-1-1 1 0 0,1 1-1 0 0,-1-2 0 0 0,0 1 0 0 0,-1-1 1 0 0,1 0-1 0 0,-1 0 0 0 0,0 0 0 0 0,0-1 1 0 0,-1 0-1 0 0,4-4 58 0 0,-6 5-314 0 0,0 0 1 0 0,0 1 0 0 0,0-1-1 0 0,-1 0 1 0 0,1-1-1 0 0,-1 1 1 0 0,-1 0-1 0 0,1 0 1 0 0,0 0-1 0 0,-1 0 1 0 0,0-1 0 0 0,-1 1-1 0 0,0-4 314 0 0,1 9-107 0 0,0-1 1 0 0,0 0-1 0 0,-1 0 0 0 0,1 1 0 0 0,0-1 0 0 0,-1 0 1 0 0,1 1-1 0 0,-1-1 0 0 0,1 1 0 0 0,-1-1 0 0 0,1 0 1 0 0,-1 1-1 0 0,1-1 0 0 0,-1 1 0 0 0,1-1 0 0 0,-1 1 1 0 0,0 0-1 0 0,1-1 0 0 0,-1 1 0 0 0,0 0 0 0 0,1-1 1 0 0,-1 1-1 0 0,0 0 0 0 0,1 0 0 0 0,-1-1 0 0 0,0 1 1 0 0,0 0-1 0 0,1 0 0 0 0,-1 0 0 0 0,0 0 0 0 0,0 0 1 0 0,1 0-1 0 0,-1 0 0 0 0,0 1 0 0 0,0-1 0 0 0,1 0 1 0 0,-1 0-1 0 0,0 0 0 0 0,0 1 0 0 0,1-1 0 0 0,-1 0 1 0 0,0 1-1 0 0,1-1 0 0 0,-1 1 0 0 0,1-1 0 0 0,-1 1 1 0 0,0-1-1 0 0,1 1 0 0 0,-1-1 107 0 0,-4 5-763 0 0</inkml:trace>
  <inkml:trace contextRef="#ctx0" brushRef="#br0" timeOffset="1172.866">4179 628 2759 0 0,'1'-14'-100'0'0,"-3"-6"6460"0"0,0-1 251 0 0,22 54-3192 0 0,90 196 520 0 0,-104-216-3816 0 0,2 3-102 0 0,-1 1 1 0 0,-1-1-1 0 0,0 1 0 0 0,-1 0 1 0 0,-1 0-1 0 0,-1 1 0 0 0,0-1 1 0 0,-1 1-1 0 0,-1 0-21 0 0,-1-16 3 0 0,0 1 0 0 0,0-1 0 0 0,0 1-1 0 0,0-1 1 0 0,-1 1 0 0 0,1-1 0 0 0,-1 1 0 0 0,1-1 0 0 0,-1 0-1 0 0,0 0 1 0 0,0 1 0 0 0,0-1 0 0 0,0 0 0 0 0,0 0 0 0 0,-1 0-1 0 0,1 0 1 0 0,-1 0 0 0 0,1 0 0 0 0,-1 0 0 0 0,0 0-1 0 0,0-1 1 0 0,0 1 0 0 0,0-1 0 0 0,0 1 0 0 0,0-1 0 0 0,0 0-1 0 0,0 0 1 0 0,0 0 0 0 0,0 0 0 0 0,-1 0 0 0 0,1 0 0 0 0,0-1-1 0 0,-1 1 1 0 0,1-1 0 0 0,-1 0 0 0 0,1 1 0 0 0,-1-1-1 0 0,1 0 1 0 0,-1 0 0 0 0,1-1 0 0 0,0 1 0 0 0,-1-1 0 0 0,1 1-1 0 0,-1-1 1 0 0,1 0 0 0 0,0 1 0 0 0,0-1 0 0 0,-1 0 0 0 0,1-1-1 0 0,0 1 1 0 0,-1-1-3 0 0,-56-86-2829 0 0,48 67-4638 0 0</inkml:trace>
  <inkml:trace contextRef="#ctx0" brushRef="#br0" timeOffset="1409.465">4272 354 17967 0 0,'0'-3'201'0'0,"0"0"0"0"0,0 1 0 0 0,0-1 0 0 0,0 1 0 0 0,1-1 0 0 0,-1 0 0 0 0,1 1-1 0 0,0-1 1 0 0,0 1 0 0 0,0-1 0 0 0,0 1 0 0 0,0 0 0 0 0,1-1 0 0 0,-1 1 0 0 0,1 0 0 0 0,-1 0 0 0 0,1 0 0 0 0,0 0-1 0 0,0 0 1 0 0,0 0 0 0 0,0 1 0 0 0,0-1-201 0 0,43-46 828 0 0,-43 45-2324 0 0,-1 1-3405 0 0,-1 1-2318 0 0</inkml:trace>
  <inkml:trace contextRef="#ctx0" brushRef="#br0" timeOffset="1756.185">4481 582 6911 0 0,'18'2'1115'0'0,"1"-1"0"0"0,-1-1 0 0 0,1 0 0 0 0,-1-2 0 0 0,1 0 0 0 0,-1-1 0 0 0,4-2-1115 0 0,-16 4 325 0 0,0-1 0 0 0,1 0 0 0 0,-1 0 0 0 0,0-1 0 0 0,0 0 0 0 0,0 0 0 0 0,0 0 0 0 0,-1-1-1 0 0,1 0 1 0 0,-1 0 0 0 0,0 0 0 0 0,0-1 0 0 0,0 0 0 0 0,-1 0 0 0 0,0 0 0 0 0,0 0 0 0 0,0-1-1 0 0,0 1 1 0 0,-1-1 0 0 0,0 0 0 0 0,1-3-325 0 0,-2 6 49 0 0,-1 0 1 0 0,1 1-1 0 0,0-1 0 0 0,-1-1 0 0 0,0 1 0 0 0,0 0 1 0 0,0 0-1 0 0,0 0 0 0 0,0 0 0 0 0,-1-1 0 0 0,0 1 1 0 0,1 0-1 0 0,-1-1 0 0 0,0 1 0 0 0,-1 0 0 0 0,1-1 1 0 0,0 1-1 0 0,-1 0 0 0 0,0 0 0 0 0,0-1 1 0 0,0 1-1 0 0,0 0 0 0 0,0 0 0 0 0,-1 0 0 0 0,0 0 1 0 0,1 0-1 0 0,-1 0 0 0 0,0 1 0 0 0,0-1 0 0 0,0 1 1 0 0,-1-1-1 0 0,0 0-49 0 0,0 2 4 0 0,0-1 0 0 0,-1 0 0 0 0,1 1 0 0 0,-1-1 0 0 0,1 1-1 0 0,-1 0 1 0 0,0 0 0 0 0,1 1 0 0 0,-1-1 0 0 0,0 1 0 0 0,0-1 0 0 0,1 1 0 0 0,-1 0 0 0 0,0 1 0 0 0,0-1 0 0 0,1 1 0 0 0,-1 0 0 0 0,0 0 0 0 0,1 0 0 0 0,-1 0 0 0 0,1 0 0 0 0,-1 1 0 0 0,1 0 0 0 0,-1-1-1 0 0,-2 3-3 0 0,-71 67 83 0 0,72-63-69 0 0,0 1 0 0 0,0 0 0 0 0,1 0 0 0 0,1 0 0 0 0,-1 1 0 0 0,1-1 1 0 0,1 1-1 0 0,0 0 0 0 0,0 0 0 0 0,1-1 0 0 0,0 1 0 0 0,1 0 0 0 0,0 0 0 0 0,1 0 0 0 0,0 0 0 0 0,0 0 0 0 0,1 0 0 0 0,0 0 0 0 0,1 0 0 0 0,0-1 0 0 0,0 0 0 0 0,1 1 0 0 0,1-1 0 0 0,-1-1 0 0 0,2 1 1 0 0,-1-1-1 0 0,1 1 0 0 0,0-2 0 0 0,1 1 0 0 0,-1-1 0 0 0,2 0 0 0 0,-1 0 0 0 0,1-1 0 0 0,0 0 0 0 0,0 0 0 0 0,1-1 0 0 0,-1 0 0 0 0,1 0 0 0 0,0-1 0 0 0,1 0 0 0 0,-1-1 0 0 0,1 0 0 0 0,-1-1 0 0 0,1 0 1 0 0,0 0-1 0 0,0-1 0 0 0,0 0 0 0 0,0-1 0 0 0,0 0 0 0 0,6-1-14 0 0,-6-1-361 0 0,0-1 0 0 0,-1-1 0 0 0,1 1 0 0 0,-1-2 0 0 0,0 1 0 0 0,0-1 0 0 0,-1 0 0 0 0,6-5 361 0 0,8-5-943 0 0</inkml:trace>
  <inkml:trace contextRef="#ctx0" brushRef="#br0" timeOffset="-2451.012">0 294 4607 0 0,'20'14'6425'0'0,"-20"33"-2130"0"0,-2-27-3095 0 0,-1 228 4413 0 0,1-205-5218 0 0,20-62 45 0 0,155-285-120 0 0,-134 263-252 0 0,-38 41-67 0 0,0-1 1 0 0,0 1-1 0 0,0-1 0 0 0,0 1 1 0 0,0-1-1 0 0,0 1 0 0 0,0 0 1 0 0,0 0-1 0 0,0-1 0 0 0,0 1 1 0 0,0 0-1 0 0,0 0 0 0 0,0 0 1 0 0,0 0-1 0 0,0 0 0 0 0,0 0 1 0 0,0 0-1 0 0,0 0 0 0 0,0 1 1 0 0,0-1-1 0 0,0 0 0 0 0,0 0 1 0 0,0 1-1 0 0,0-1 0 0 0,0 1 1 0 0,0-1-1 0 0,0 1 0 0 0,-1-1 1 0 0,1 1-1 0 0,0 0 0 0 0,0-1 1 0 0,0 1-1 0 0,-1 0 0 0 0,1 0 1 0 0,0 0-1 0 0,-1-1 0 0 0,1 1 1 0 0,-1 0-1 0 0,1 0 1 0 0,-1 0-1 0 0,1 0 0 0 0,-1 0 1 0 0,0 0-1 0 0,0 0 0 0 0,1 0 1 0 0,-1 0-1 0 0,0 0 0 0 0,0 0 1 0 0,0 0-1 0 0,0 0 0 0 0,0 1-1 0 0,4 20 27 0 0,0 1 0 0 0,-2 0 0 0 0,-1 0 0 0 0,0 0 0 0 0,-3 20-27 0 0,2 65 366 0 0,0-108-363 0 0,1-1 0 0 0,-1 1-1 0 0,0 0 1 0 0,0 0 0 0 0,1 0-1 0 0,-1-1 1 0 0,0 1-1 0 0,0 0 1 0 0,1 0 0 0 0,-1 0-1 0 0,0 0 1 0 0,0 0 0 0 0,1-1-1 0 0,-1 1 1 0 0,0 0-1 0 0,1 0 1 0 0,-1 0 0 0 0,0 0-1 0 0,1 0 1 0 0,-1 0 0 0 0,0 0-1 0 0,0 0 1 0 0,1 0-1 0 0,-1 0 1 0 0,0 0 0 0 0,1 0-1 0 0,-1 0 1 0 0,0 0 0 0 0,1 1-1 0 0,-1-1 1 0 0,0 0-1 0 0,0 0 1 0 0,1 0 0 0 0,-1 0-1 0 0,0 0 1 0 0,0 1 0 0 0,1-1-1 0 0,-1 0 1 0 0,0 0-1 0 0,0 1 1 0 0,1-1 0 0 0,-1 0-1 0 0,0 0 1 0 0,0 1 0 0 0,0-1-1 0 0,0 0 1 0 0,0 0-1 0 0,1 1 1 0 0,-1-1 0 0 0,0 0-1 0 0,0 1 1 0 0,0-1 0 0 0,0 0-1 0 0,0 0 1 0 0,0 1-1 0 0,0-1 1 0 0,0 0 0 0 0,0 1-3 0 0,15-30 171 0 0,-14 26-164 0 0,14-29-52 0 0,-9 16-24 0 0,1 0 0 0 0,0 0 0 0 0,1 0 1 0 0,1 1-1 0 0,1 0 0 0 0,0 1 0 0 0,0 0 0 0 0,2 1 0 0 0,-1 0 0 0 0,2 0 0 0 0,7-5 69 0 0,-19 17-1 0 0,0 1 0 0 0,0-1 0 0 0,-1 1 0 0 0,1-1 0 0 0,0 0 0 0 0,0 1 0 0 0,0-1 0 0 0,0 1-1 0 0,0 0 1 0 0,0-1 0 0 0,0 1 0 0 0,0 0 0 0 0,0 0 0 0 0,0 0 0 0 0,0-1 0 0 0,0 1 0 0 0,0 0-1 0 0,0 0 1 0 0,0 0 0 0 0,1 1 0 0 0,-1-1 0 0 0,0 0 0 0 0,0 0 0 0 0,0 1 0 0 0,0-1-1 0 0,0 0 1 0 0,0 1 0 0 0,-1-1 0 0 0,1 1 0 0 0,0-1 0 0 0,0 1 0 0 0,0 0 0 0 0,0-1 0 0 0,0 1-1 0 0,-1 0 1 0 0,1-1 0 0 0,0 1 0 0 0,-1 0 0 0 0,1 0 0 0 0,0 0 0 0 0,-1 0 0 0 0,1 0 0 0 0,-1 0-1 0 0,0 0 1 0 0,1 0 0 0 0,-1 0 0 0 0,0 0 0 0 0,1 0 0 0 0,-1 0 0 0 0,0 0 0 0 0,0 0-1 0 0,0 0 2 0 0,3 59 5 0 0,-6-31 42 0 0,0-12 23 0 0,0 0 0 0 0,2 0-1 0 0,0 0 1 0 0,1 1 0 0 0,1-1 0 0 0,0 0 0 0 0,4 12-70 0 0,-5-25-1 0 0,1-2 0 0 0,0 1 0 0 0,0 0 0 0 0,1 0 0 0 0,-1 0 0 0 0,1 0 0 0 0,-1-1 0 0 0,1 1 0 0 0,0-1 0 0 0,0 1 0 0 0,0-1 0 0 0,0 0-1 0 0,0 1 1 0 0,1-1 0 0 0,-1 0 0 0 0,0-1 0 0 0,1 1 0 0 0,0 0 0 0 0,-1-1 0 0 0,1 1 0 0 0,0-1 0 0 0,0 0 0 0 0,0 0 1 0 0,30 2-6916 0 0,-18-5-392 0 0</inkml:trace>
  <inkml:trace contextRef="#ctx0" brushRef="#br0" timeOffset="-2055.607">950 541 11055 0 0,'0'-17'722'0'0,"1"15"-597"0"0,0 0 0 0 0,0-1 0 0 0,-1 1-1 0 0,1 0 1 0 0,-1-1 0 0 0,1 1 0 0 0,-1 0-1 0 0,0-1 1 0 0,0 1 0 0 0,0 0 0 0 0,0-1 0 0 0,0 1-1 0 0,0-1 1 0 0,-1 1 0 0 0,1 0 0 0 0,-1 0-1 0 0,0-1 1 0 0,0 1 0 0 0,0 0 0 0 0,0 0 0 0 0,0 0-1 0 0,0 0 1 0 0,0 0 0 0 0,-1 0 0 0 0,1 0-1 0 0,-1 0 1 0 0,1 0 0 0 0,-1 1 0 0 0,0-1 0 0 0,0 1-1 0 0,0-1 1 0 0,0 1 0 0 0,0 0 0 0 0,0-1-1 0 0,0 1 1 0 0,0 0 0 0 0,0 1 0 0 0,-1-1 0 0 0,1 0-1 0 0,0 1 1 0 0,0-1 0 0 0,-1 1-125 0 0,-8 1 199 0 0,1 2 1 0 0,-1-1-1 0 0,1 1 0 0 0,0 1 1 0 0,0 0-1 0 0,1 0 0 0 0,-1 1 1 0 0,1 0-1 0 0,0 1 1 0 0,0 0-1 0 0,0 0 0 0 0,1 1 1 0 0,0 0-1 0 0,0 0 0 0 0,1 1 1 0 0,0 0-1 0 0,1 0 0 0 0,-1 1 1 0 0,1 0-1 0 0,1 0 0 0 0,-2 5-198 0 0,6-13 19 0 0,0 1 1 0 0,0-1 0 0 0,0 1 0 0 0,0-1 0 0 0,0 1 0 0 0,1-1 0 0 0,-1 1 0 0 0,0-1 0 0 0,1 1-1 0 0,0 0 1 0 0,-1 0 0 0 0,1-1 0 0 0,0 1 0 0 0,0 0 0 0 0,0-1 0 0 0,0 1 0 0 0,0 0-1 0 0,0 0 1 0 0,0-1 0 0 0,1 1 0 0 0,-1 0 0 0 0,1-1 0 0 0,-1 1 0 0 0,1 0 0 0 0,-1-1 0 0 0,1 1-1 0 0,0-1 1 0 0,0 1 0 0 0,0-1 0 0 0,0 1 0 0 0,0-1 0 0 0,0 0 0 0 0,0 1 0 0 0,1-1 0 0 0,-1 0-1 0 0,0 0 1 0 0,1 0 0 0 0,-1 0 0 0 0,1 0 0 0 0,-1 0 0 0 0,1-1 0 0 0,-1 1 0 0 0,1 0 0 0 0,0-1-1 0 0,-1 1 1 0 0,1-1 0 0 0,0 0 0 0 0,1 1-21 0 0,6-2 19 0 0,1 0 0 0 0,-1 0 0 0 0,0-1 0 0 0,0-1 0 0 0,0 1 1 0 0,-1-1-1 0 0,1-1 0 0 0,-1 1 0 0 0,0-2 0 0 0,0 1 0 0 0,0-1 0 0 0,0 0 0 0 0,-1-1 0 0 0,1 1 0 0 0,-2-2 0 0 0,1 1 0 0 0,-1-1 0 0 0,0 0 0 0 0,0 0 0 0 0,4-8-19 0 0,-13 38 142 0 0,1-18-127 0 0,0 1 1 0 0,0-1 0 0 0,1 0-1 0 0,-1 1 1 0 0,2-1-1 0 0,-1 1 1 0 0,0-1-1 0 0,1 1 1 0 0,0-1-1 0 0,0 1 1 0 0,1-1 0 0 0,0 1-1 0 0,0-1 1 0 0,0 0-1 0 0,0 1 1 0 0,1-1-1 0 0,0 0 1 0 0,0 0 0 0 0,0 0-1 0 0,1 0 1 0 0,0 0-1 0 0,0 0 1 0 0,0-1-1 0 0,0 1 1 0 0,1-1 0 0 0,0 0-1 0 0,0 0 1 0 0,0-1-1 0 0,0 1 1 0 0,0-1-1 0 0,1 1 1 0 0,0-2 0 0 0,-1 1-1 0 0,1 0 1 0 0,0-1-1 0 0,1 0 1 0 0,0 1-16 0 0,2-2-186 0 0,-1 1 1 0 0,1-1-1 0 0,0 0 1 0 0,-1 0-1 0 0,1-1 1 0 0,0 0 0 0 0,-1 0-1 0 0,1-1 1 0 0,0 0-1 0 0,2-1 186 0 0,8-5-7700 0 0</inkml:trace>
  <inkml:trace contextRef="#ctx0" brushRef="#br0" timeOffset="-1818.311">1427 423 13823 0 0,'1'-13'798'0'0,"-1"13"-653"0"0,0 1 0 0 0,0-1-1 0 0,0 0 1 0 0,0 0 0 0 0,-1 0 0 0 0,1 0-1 0 0,0 0 1 0 0,0 0 0 0 0,0 0 0 0 0,-1 0-1 0 0,1 0 1 0 0,0 0 0 0 0,0 0 0 0 0,0 0-1 0 0,-1 0 1 0 0,1 0 0 0 0,0 0 0 0 0,0 0-1 0 0,-1 0 1 0 0,1 0 0 0 0,0 0 0 0 0,0 0 0 0 0,0 0-1 0 0,-1 0 1 0 0,1 0 0 0 0,0 0 0 0 0,0 0-1 0 0,0 0 1 0 0,0-1 0 0 0,-1 1 0 0 0,1 0-145 0 0,-197 236 2260 0 0,148-166-1718 0 0,36-49-3646 0 0,9-20-3752 0 0</inkml:trace>
  <inkml:trace contextRef="#ctx0" brushRef="#br0" timeOffset="-1564.954">1062 511 11975 0 0,'42'50'6004'0'0,"-12"-21"-5029"0"0,1-1 1 0 0,2-1-1 0 0,0-1 0 0 0,2-2 0 0 0,25 12-975 0 0,-6-16-1869 0 0,-46-22-5670 0 0</inkml:trace>
  <inkml:trace contextRef="#ctx0" brushRef="#br0" timeOffset="-1407.086">1536 532 13359 0 0,'-2'7'2492'0'0,"1"6"-777"0"0,3 50 2745 0 0,15 31-3375 0 0,-1-68-2126 0 0,-15-26-4312 0 0,1-1-1829 0 0</inkml:trace>
  <inkml:trace contextRef="#ctx0" brushRef="#br0" timeOffset="-1249.229">1516 192 14279 0 0,'0'-6'1272'0'0,"0"5"-1016"0"0,2 2-256 0 0,0-1 0 0 0,-1 0 728 0 0,2 2 96 0 0,0-1 16 0 0,2 3 8 0 0,3 3-400 0 0,3 1-72 0 0,2 5-24 0 0,-1-1 0 0 0,-1 1-1760 0 0,-2-1-352 0 0,-1 3-64 0 0,-2-3-24 0 0</inkml:trace>
  <inkml:trace contextRef="#ctx0" brushRef="#br0" timeOffset="-822.134">1783 363 12895 0 0,'7'33'3728'0'0,"49"211"1504"0"0,-56-243-5209 0 0,0 0 0 0 0,0 0 0 0 0,0 0-1 0 0,0 0 1 0 0,0 0 0 0 0,0 0 0 0 0,0 0-1 0 0,1 0 1 0 0,-1 0 0 0 0,0 0 0 0 0,1 0 0 0 0,-1 0-1 0 0,0 0 1 0 0,1 0 0 0 0,-1 0 0 0 0,1 0-1 0 0,0 0 1 0 0,-1 0 0 0 0,1-1 0 0 0,0 1 0 0 0,-1 0-1 0 0,1 0 1 0 0,0-1 0 0 0,0 1 0 0 0,0-1-1 0 0,0 1 1 0 0,0 0 0 0 0,0-1 0 0 0,0 0 0 0 0,-1 1-1 0 0,1-1 1 0 0,0 0 0 0 0,1 1 0 0 0,-1-1-1 0 0,0 0 1 0 0,0 0 0 0 0,0 0 0 0 0,0 0 0 0 0,0 0-1 0 0,0 0 1 0 0,0 0 0 0 0,0 0 0 0 0,0 0-1 0 0,0 0 1 0 0,0-1 0 0 0,0 1 0 0 0,0 0 0 0 0,0-1-1 0 0,0 1 1 0 0,0-1 0 0 0,0 1 0 0 0,0-1-1 0 0,-1 0 1 0 0,1 1 0 0 0,0-1 0 0 0,0 0 0 0 0,0 1-1 0 0,-1-1 1 0 0,1 0-23 0 0,13-13-100 0 0,-1-1-1 0 0,-1 0 0 0 0,0 0 1 0 0,-1-1-1 0 0,-1 0 0 0 0,1-5 101 0 0,18-26-195 0 0,-29 48 193 0 0,1-1 0 0 0,-1 1 0 0 0,0 0 0 0 0,0-1 0 0 0,0 1 0 0 0,1-1 0 0 0,-1 1 0 0 0,0-1 0 0 0,1 1 0 0 0,-1-1-1 0 0,1 1 1 0 0,-1-1 0 0 0,1 0 0 0 0,-1 1 0 0 0,0-1 0 0 0,1 0 0 0 0,-1 1 0 0 0,1-1 0 0 0,0 0 0 0 0,-1 1-1 0 0,1-1 1 0 0,-1 0 0 0 0,1 0 0 0 0,-1 0 0 0 0,1 0 0 0 0,0 1 0 0 0,-1-1 0 0 0,1 0 0 0 0,-1 0 0 0 0,1 0 0 0 0,0 0-1 0 0,-1 0 1 0 0,1 0 0 0 0,-1-1 0 0 0,1 1 0 0 0,0 0 0 0 0,-1 0 0 0 0,1 0 0 0 0,-1 0 0 0 0,1-1 0 0 0,-1 1-1 0 0,1 0 1 0 0,-1-1 0 0 0,1 1 0 0 0,-1 0 0 0 0,1-1 0 0 0,-1 1 0 0 0,1-1 0 0 0,-1 1 0 0 0,0-1 0 0 0,1 1 0 0 0,-1 0-1 0 0,0-1 1 0 0,1 0 0 0 0,-1 1 0 0 0,0-1 2 0 0,2 100 1027 0 0,-2-88-952 0 0,-1-10-68 0 0,0 1 0 0 0,1-1 0 0 0,-1 0-1 0 0,1 0 1 0 0,-1 1 0 0 0,1-1 0 0 0,-1 0-1 0 0,1 1 1 0 0,0-1 0 0 0,0 0 0 0 0,0 1-1 0 0,0-1 1 0 0,0 0 0 0 0,0 1 0 0 0,0-1-1 0 0,0 0 1 0 0,0 1 0 0 0,1-1 0 0 0,-1 0-1 0 0,1 1 1 0 0,-1-1 0 0 0,1 0 0 0 0,-1 0-1 0 0,1 1 1 0 0,0-1 0 0 0,-1 0 0 0 0,1 0-1 0 0,0 0 1 0 0,0 0 0 0 0,0 0 0 0 0,0 0-1 0 0,0 0 1 0 0,0 0 0 0 0,0 0 0 0 0,0-1-1 0 0,0 1 1 0 0,0 0 0 0 0,1-1 0 0 0,-1 1-1 0 0,0-1 1 0 0,0 1 0 0 0,1-1 0 0 0,-1 1 0 0 0,0-1-1 0 0,1 0 1 0 0,-1 0 0 0 0,0 0 0 0 0,1 0-1 0 0,-1 0 1 0 0,1 0 0 0 0,0 0-7 0 0,9-7-7 0 0,0 0 1 0 0,-1-1-1 0 0,1 0 0 0 0,-2-1 1 0 0,1 0-1 0 0,-1-1 0 0 0,2-3 7 0 0,-3 4-80 0 0,8-9-114 0 0,-11 11 88 0 0,1 1 0 0 0,0-1 0 0 0,0 1 0 0 0,0 0 0 0 0,1 1 0 0 0,0 0 0 0 0,0 0 0 0 0,0 0 0 0 0,4-2 106 0 0,-9 8-9 0 0,-1-1 0 0 0,1 1 0 0 0,0-1 0 0 0,-1 1 0 0 0,1-1 0 0 0,-1 1 0 0 0,0 0 0 0 0,1 0 1 0 0,-1-1-1 0 0,1 1 0 0 0,-1 0 0 0 0,0 0 0 0 0,0 0 0 0 0,0 1 0 0 0,0-1 0 0 0,1 0 0 0 0,-1 0 0 0 0,-1 1 0 0 0,1-1 0 0 0,0 0 0 0 0,0 1 0 0 0,0-1 0 0 0,-1 1 0 0 0,1-1 0 0 0,-1 1 0 0 0,1 0 0 0 0,-1-1 0 0 0,0 1 0 0 0,0-1 0 0 0,0 1 0 0 0,1 0 0 0 0,-1-1 1 0 0,-1 1-1 0 0,1-1 0 0 0,0 1 0 0 0,0 0 0 0 0,-1-1 0 0 0,1 1 0 0 0,0-1 0 0 0,-1 1 0 0 0,0-1 0 0 0,0 1 9 0 0,2 10-91 0 0,-1-6 44 0 0,1-1 0 0 0,0 1-1 0 0,0-1 1 0 0,0 1 0 0 0,1-1-1 0 0,0 0 1 0 0,0 0-1 0 0,0 0 1 0 0,0 0 0 0 0,1 0-1 0 0,0-1 1 0 0,0 1-1 0 0,0-1 1 0 0,3 3 47 0 0,25 16-6055 0 0,-14-14-512 0 0</inkml:trace>
  <inkml:trace contextRef="#ctx0" brushRef="#br0" timeOffset="-489.276">2544 567 11519 0 0,'-58'20'5728'0'0,"50"-16"-5534"0"0,0 1 0 0 0,1 0 0 0 0,0 1 0 0 0,-1-1 0 0 0,2 1 0 0 0,-1 1 0 0 0,1-1 0 0 0,0 1 0 0 0,0 0 0 0 0,1 0 0 0 0,0 1 0 0 0,0 0 0 0 0,1 0 0 0 0,0 0 0 0 0,-1 3-194 0 0,5-10 7 0 0,0 1 1 0 0,0-1 0 0 0,0 0 0 0 0,0 0 0 0 0,1 1 0 0 0,-1-1 0 0 0,0 0 0 0 0,1 0 0 0 0,-1 0 0 0 0,1 0 0 0 0,-1 0-1 0 0,1 0 1 0 0,-1 1 0 0 0,1-1 0 0 0,0-1 0 0 0,0 1 0 0 0,0 0 0 0 0,-1 0 0 0 0,1 0 0 0 0,0 0 0 0 0,0 0 0 0 0,0-1-1 0 0,0 1 1 0 0,0 0 0 0 0,0-1 0 0 0,0 1 0 0 0,1-1 0 0 0,-1 1 0 0 0,0-1 0 0 0,0 0 0 0 0,0 1 0 0 0,1-1-1 0 0,-1 0 1 0 0,0 0 0 0 0,0 0 0 0 0,0 0 0 0 0,1 0 0 0 0,-1 0 0 0 0,0 0 0 0 0,0 0 0 0 0,0-1 0 0 0,1 1 0 0 0,-1 0-1 0 0,0-1 1 0 0,0 1 0 0 0,0-1 0 0 0,0 1 0 0 0,0-1 0 0 0,0 0 0 0 0,0 1 0 0 0,0-1 0 0 0,0 0 0 0 0,0 0 0 0 0,0 1-1 0 0,0-1 1 0 0,0 0 0 0 0,-1 0 0 0 0,1 0-8 0 0,9-5-234 0 0,0-1 0 0 0,-1 0 0 0 0,0 0-1 0 0,0-1 1 0 0,-1 0 0 0 0,0 0 0 0 0,-1-1 0 0 0,1 0 0 0 0,-2 0-1 0 0,1-1 1 0 0,4-9 234 0 0,-18 33-555 0 0,-28 70 3152 0 0,34-81-2506 0 0,1 0-1 0 0,-1 0 1 0 0,1 0 0 0 0,-1 0 0 0 0,1 0 0 0 0,0 0-1 0 0,0 0 1 0 0,0 1 0 0 0,1-1 0 0 0,-1 0 0 0 0,1 0-1 0 0,0 0 1 0 0,0 0 0 0 0,0-1 0 0 0,0 1 0 0 0,0 0-1 0 0,0 0 1 0 0,1 0 0 0 0,-1-1 0 0 0,1 1 0 0 0,0-1-1 0 0,0 1 1 0 0,0-1 0 0 0,0 0 0 0 0,0 0 0 0 0,1 0-1 0 0,-1 0 1 0 0,1 0-91 0 0,31 0-3456 0 0,-26-5-3528 0 0</inkml:trace>
  <inkml:trace contextRef="#ctx0" brushRef="#br0" timeOffset="2256.463">5008 438 17967 0 0,'1'-1'82'0'0,"1"0"1"0"0,-1 0-1 0 0,1 0 0 0 0,-1 0 1 0 0,1 0-1 0 0,0 0 0 0 0,-1 1 0 0 0,1-1 1 0 0,0 1-1 0 0,0-1 0 0 0,0 1 0 0 0,-1 0 1 0 0,1-1-1 0 0,0 1 0 0 0,0 0 1 0 0,0 0-1 0 0,0 0 0 0 0,-1 1 0 0 0,1-1 1 0 0,0 0-1 0 0,0 1 0 0 0,0-1 0 0 0,-1 1 1 0 0,1-1-1 0 0,0 1 0 0 0,-1 0 0 0 0,1 0 1 0 0,-1 0-1 0 0,1 0 0 0 0,0 0 1 0 0,-1 0-1 0 0,0 0 0 0 0,1 0 0 0 0,-1 1 1 0 0,0-1-1 0 0,0 1 0 0 0,1 0-82 0 0,0 3 62 0 0,1 0-1 0 0,-1 0 1 0 0,0 0-1 0 0,-1 0 1 0 0,1 1-1 0 0,-1-1 0 0 0,0 0 1 0 0,-1 1-1 0 0,1-1 1 0 0,-1 1-1 0 0,0-1 1 0 0,0 1-1 0 0,-1-1 1 0 0,1 1-1 0 0,-1-1 1 0 0,-1 1-1 0 0,1-1 1 0 0,-2 3-62 0 0,0 8 274 0 0,-2 11 71 0 0,3-18-221 0 0,0 0-1 0 0,0 0 0 0 0,1 0 1 0 0,0-1-1 0 0,1 1 0 0 0,-1 1 1 0 0,2-1-1 0 0,-1 0 0 0 0,3 7-123 0 0,-3-15 2 0 0,1 1-1 0 0,-1-1 1 0 0,1 0-1 0 0,-1 1 1 0 0,1-1-1 0 0,0 0 1 0 0,-1 0-1 0 0,1 1 1 0 0,0-1-1 0 0,0 0 1 0 0,0 0-1 0 0,0 0 1 0 0,0 0-1 0 0,0 0 1 0 0,0 0-1 0 0,1 0 1 0 0,-1-1-1 0 0,0 1 1 0 0,0 0-1 0 0,1-1 1 0 0,-1 1-1 0 0,0 0 1 0 0,1-1-1 0 0,-1 0 1 0 0,1 1-1 0 0,-1-1 1 0 0,0 0-1 0 0,1 0 1 0 0,-1 0-1 0 0,1 0 1 0 0,-1 0-1 0 0,1 0 1 0 0,-1 0-1 0 0,1 0 1 0 0,-1-1-1 0 0,0 1 1 0 0,1 0-1 0 0,-1-1 1 0 0,0 1-1 0 0,1-1 1 0 0,-1 0-1 0 0,0 1 1 0 0,1-1-1 0 0,-1 0 1 0 0,0 0-1 0 0,0 0 1 0 0,0 0-1 0 0,0 0-1 0 0,22-13-19 0 0,44-41-165 0 0,-12 2-168 0 0,-66 102 1051 0 0,8-42-651 0 0,0 1 1 0 0,0-1-1 0 0,0 1 0 0 0,1-1 1 0 0,0 1-1 0 0,1 0 0 0 0,0 0 1 0 0,0 0-1 0 0,1 0 0 0 0,0 5-48 0 0,0-11 20 0 0,0 0-1 0 0,0 1 0 0 0,1-1 0 0 0,-1 1 0 0 0,1-1 0 0 0,-1 0 0 0 0,1 1 0 0 0,0-1 0 0 0,0 0 0 0 0,0 1 1 0 0,0-1-1 0 0,0 0 0 0 0,0 0 0 0 0,1 0 0 0 0,-1 0 0 0 0,1 0 0 0 0,-1-1 0 0 0,1 1 0 0 0,0 0 1 0 0,0-1-1 0 0,0 1 0 0 0,0-1 0 0 0,0 1 0 0 0,0-1 0 0 0,0 0 0 0 0,0 0 0 0 0,1 0 0 0 0,-1 0 0 0 0,0-1 1 0 0,1 1-1 0 0,-1 0 0 0 0,0-1 0 0 0,1 0 0 0 0,-1 1 0 0 0,3-1-19 0 0,65-11 79 0 0,-63 9-72 0 0,1 0-1 0 0,-1 0 1 0 0,0 0 0 0 0,1 1 0 0 0,-1 1 0 0 0,1-1-1 0 0,-1 1 1 0 0,1 0 0 0 0,-1 1 0 0 0,1-1-1 0 0,-1 2 1 0 0,2 0-7 0 0,-3 1 47 0 0,-1 0 0 0 0,0 1 0 0 0,0 0 0 0 0,0 0 0 0 0,0 1 0 0 0,0-1 0 0 0,-1 1 0 0 0,0 0 0 0 0,0 0 0 0 0,0 0 0 0 0,-1 1 0 0 0,0-1 0 0 0,0 1 0 0 0,0 0 0 0 0,0 0 0 0 0,-1 0 1 0 0,0 0-1 0 0,-1 1 0 0 0,1 0-47 0 0,23 49 370 0 0,-22-50-337 0 0,1 0-1 0 0,0 0 1 0 0,0 0 0 0 0,0-1-1 0 0,1 1 1 0 0,-1-1-1 0 0,1 0 1 0 0,1-1 0 0 0,-1 1-1 0 0,1-1 1 0 0,-1 0 0 0 0,1 0-1 0 0,1-1 1 0 0,-1 0 0 0 0,0 0-1 0 0,1 0 1 0 0,0-1-33 0 0,11 1-99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39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1375 0 0,'25'-65'8384'0'0,"-23"72"-4765"0"0,0 10-2554 0 0,-2 62 1781 0 0,3-1 0 0 0,9 43-2846 0 0,-12-121 22 0 0,0 1 0 0 0,0 0 0 0 0,-1-1 0 0 0,1 1 0 0 0,0 0 0 0 0,0-1 0 0 0,0 1 0 0 0,0-1 0 0 0,0 1 0 0 0,0 0 0 0 0,0-1 0 0 0,0 1 0 0 0,0 0 0 0 0,0-1 0 0 0,1 1 0 0 0,-1 0 0 0 0,0-1 0 0 0,0 1 0 0 0,0-1 0 0 0,1 1 0 0 0,-1 0 0 0 0,0-1 0 0 0,1 1 0 0 0,-1-1 0 0 0,1 1 0 0 0,-1-1 0 0 0,0 1 0 0 0,1-1 0 0 0,-1 1 0 0 0,1-1 0 0 0,-1 0 0 0 0,1 1 0 0 0,0-1 0 0 0,-1 0 0 0 0,1 1 0 0 0,-1-1 0 0 0,1 0 0 0 0,-1 0 0 0 0,1 0 0 0 0,0 1 0 0 0,-1-1 0 0 0,1 0 0 0 0,0 0 0 0 0,-1 0 0 0 0,1 0 0 0 0,0 0 0 0 0,-1 0 0 0 0,1 0 0 0 0,0 0 0 0 0,-1 0 0 0 0,1-1 0 0 0,-1 1 0 0 0,1 0 0 0 0,0 0 0 0 0,-1 0 0 0 0,1-1 0 0 0,-1 1 0 0 0,1 0 0 0 0,0-1 0 0 0,-1 1 0 0 0,1-1 0 0 0,-1 1 0 0 0,1 0 0 0 0,-1-1 0 0 0,0 1 0 0 0,1-1 0 0 0,-1 1 0 0 0,1-1-22 0 0,79-108 640 0 0,-71 99-609 0 0,-2 0-76 0 0,1 1 0 0 0,0-1 0 0 0,1 1 0 0 0,0 1 0 0 0,0 0-1 0 0,1 0 1 0 0,0 1 0 0 0,0 0 0 0 0,1 0 0 0 0,6-2 45 0 0,-16 9-1 0 0,0 0 0 0 0,1-1-1 0 0,-1 1 1 0 0,0 0 0 0 0,1 0-1 0 0,-1 0 1 0 0,1-1 0 0 0,-1 2 0 0 0,0-1-1 0 0,1 0 1 0 0,-1 0 0 0 0,0 0-1 0 0,1 1 1 0 0,-1-1 0 0 0,0 0 0 0 0,1 1-1 0 0,-1 0 1 0 0,0-1 0 0 0,0 1-1 0 0,1 0 1 0 0,-1-1 0 0 0,0 1 0 0 0,0 0-1 0 0,0 0 1 0 0,0 0 0 0 0,0 0-1 0 0,0 0 1 0 0,0 0 0 0 0,-1 0 0 0 0,1 0-1 0 0,0 0 1 0 0,0 1 0 0 0,-1-1-1 0 0,1 0 1 0 0,-1 0 0 0 0,1 1 0 0 0,-1-1-1 0 0,0 0 1 0 0,1 2 1 0 0,6 55 302 0 0,-8-30-113 0 0,-2-1 0 0 0,0 1 0 0 0,-1-1-1 0 0,-2 0 1 0 0,-6 17-189 0 0,2-24 192 0 0,41-66 20 0 0,-5 17-497 0 0,1 1 1 0 0,1 2-1 0 0,1 1 0 0 0,2 1 0 0 0,16-10 285 0 0,-46 33-4 0 0,0 0-1 0 0,0 0 1 0 0,0-1-1 0 0,0 1 1 0 0,0 0-1 0 0,1 0 1 0 0,-1 0-1 0 0,0 0 1 0 0,0 0-1 0 0,1 0 1 0 0,-1 0-1 0 0,1 1 1 0 0,-1-1 0 0 0,0 1-1 0 0,1-1 1 0 0,-1 0-1 0 0,1 1 1 0 0,-1 0-1 0 0,1-1 1 0 0,0 1-1 0 0,-1 0 1 0 0,1 0-1 0 0,-1 0 1 0 0,1 0-1 0 0,0 0 1 0 0,-1 1-1 0 0,1-1 1 0 0,-1 0-1 0 0,1 1 1 0 0,-1-1 0 0 0,1 1-1 0 0,-1-1 1 0 0,1 1-1 0 0,-1 0 1 0 0,0-1-1 0 0,1 1 1 0 0,-1 0-1 0 0,0 0 1 0 0,0 0-1 0 0,1 0 1 0 0,-1 0-1 0 0,0 1 1 0 0,0-1-1 0 0,0 0 1 0 0,0 0-1 0 0,0 1 1 0 0,-1-1-1 0 0,1 1 6 0 0,2 16 197 0 0,-2 1 1 0 0,0-1 0 0 0,-1 1 0 0 0,-1-1 0 0 0,-1 1 0 0 0,-4 16-199 0 0,-2 32 250 0 0,5-38-193 0 0,2-21-55 0 0,-1-1 0 0 0,1 1-1 0 0,1 0 1 0 0,-1 0 0 0 0,1 0-1 0 0,1-1 1 0 0,0 1 0 0 0,0 0-1 0 0,0 0 1 0 0,1-1 0 0 0,0 1-1 0 0,0-1 1 0 0,2 2-2 0 0,-3-7-60 0 0,0-1 0 0 0,0 1 0 0 0,0-1-1 0 0,0 0 1 0 0,1 0 0 0 0,-1 0 0 0 0,0 0 0 0 0,1 1 0 0 0,-1-2-1 0 0,1 1 1 0 0,-1 0 0 0 0,1 0 0 0 0,0 0 0 0 0,-1-1-1 0 0,1 1 1 0 0,0-1 0 0 0,-1 1 0 0 0,1-1 0 0 0,0 0 0 0 0,-1 0-1 0 0,1 0 1 0 0,2 0 60 0 0,8 1-1132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2759 0 0,'-43'19'10496'0'0,"60"-9"-7257"0"0,-1-7-3051 0 0,0-1 1 0 0,0 0 0 0 0,0-1-1 0 0,0-1 1 0 0,0 0-1 0 0,-1-1 1 0 0,1-1-1 0 0,0 0 1 0 0,0-1-1 0 0,-1-1 1 0 0,12-4-189 0 0,18-3-841 0 0,-35 9-79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0.1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6911 0 0,'5'-7'181'0'0,"13"-20"1363"0"0,-4 13 2255 0 0,-16 36 129 0 0,0-13-3601 0 0,-2 1-149 0 0,1 0 0 0 0,0 0 0 0 0,1 0-1 0 0,0 0 1 0 0,1 0 0 0 0,0 1 0 0 0,1-1 0 0 0,-1 0 0 0 0,2 0 0 0 0,0 1 0 0 0,0-1-1 0 0,1 0 1 0 0,0 0 0 0 0,1 0 0 0 0,0 0 0 0 0,0 0 0 0 0,5 8-178 0 0,-5-16 2 0 0,-1 0 0 0 0,1 0-1 0 0,-1-1 1 0 0,1 1 0 0 0,0-1 0 0 0,0 1 0 0 0,-1-1 0 0 0,1 0 0 0 0,0 0-1 0 0,0 0 1 0 0,0 0 0 0 0,0-1 0 0 0,1 1 0 0 0,-1-1 0 0 0,0 0-1 0 0,0 0 1 0 0,0 0 0 0 0,0 0 0 0 0,0-1 0 0 0,0 1 0 0 0,0-1 0 0 0,0 1-1 0 0,0-1 1 0 0,0 0 0 0 0,0-1 0 0 0,0 1 0 0 0,0 0 0 0 0,0-1 0 0 0,-1 1-1 0 0,1-1 1 0 0,0 0-2 0 0,11-6-380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0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14 17967 0 0,'-3'-5'800'0'0,"2"1"160"0"0,1 1-768 0 0,0 2-192 0 0,0 1 0 0 0,1 0 0 0 0,0 0 0 0 0,1 0-80 0 0,2 1 8 0 0,1-1 0 0 0,5 1 72 0 0,0 2 72 0 0,1 0-8 0 0,-1 1-64 0 0,2 2-664 0 0,2-1-184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0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4143 0 0,'2'1'556'0'0,"1"1"0"0"0,0 0 0 0 0,0-1 0 0 0,-1 1 0 0 0,1 0 0 0 0,-1 1 0 0 0,0-1 0 0 0,1 0 0 0 0,-1 1 0 0 0,0-1-1 0 0,0 1 1 0 0,-1 0 0 0 0,1-1 0 0 0,-1 1 0 0 0,2 3-556 0 0,-1-2 341 0 0,3 5 388 0 0,-1 0 1 0 0,0 0-1 0 0,-1 1 0 0 0,0-1 0 0 0,0 1 0 0 0,-1-1 0 0 0,0 1 0 0 0,-1 0 0 0 0,0 0 0 0 0,-1 0 1 0 0,0 0-1 0 0,-1 0 0 0 0,-1 8-729 0 0,33-48 761 0 0,-20 17-814 0 0,0 0-1 0 0,2 1 1 0 0,-1 1-1 0 0,2 0 0 0 0,-1 1 1 0 0,9-5 53 0 0,-18 13 1 0 0,-1 0 1 0 0,1 0-1 0 0,-1 0 0 0 0,1 0 0 0 0,0 1 1 0 0,0-1-1 0 0,0 1 0 0 0,0 0 1 0 0,0 1-1 0 0,0-1 0 0 0,0 0 0 0 0,0 1 1 0 0,0 0-1 0 0,0 0 0 0 0,0 0 1 0 0,0 1-1 0 0,0-1 0 0 0,0 1 0 0 0,0 0 1 0 0,0 0-1 0 0,0 1 0 0 0,0-1 0 0 0,0 1 1 0 0,-1 0-1 0 0,1-1 0 0 0,-1 2 1 0 0,1-1-1 0 0,-1 0 0 0 0,0 1 0 0 0,1 0-1 0 0,-1 3 42 0 0,1 0-1 0 0,-1 0 0 0 0,-1 0 0 0 0,1 1 1 0 0,-1-1-1 0 0,0 1 0 0 0,-1 0 0 0 0,1 0 0 0 0,-1-1 1 0 0,0 1-1 0 0,-1 0 0 0 0,0 0 0 0 0,0 0 0 0 0,-1 0 1 0 0,1 0-1 0 0,-2 0 0 0 0,1-1 0 0 0,-1 1 1 0 0,0 0-1 0 0,0-1 0 0 0,0 1 0 0 0,-2 0-41 0 0,1 3-9 0 0,-1-1-1 0 0,1 2 1 0 0,1-1-1 0 0,0 0 1 0 0,0 0-1 0 0,1 1 1 0 0,0-1 0 0 0,1 0-1 0 0,0 1 1 0 0,0-1-1 0 0,2 1 1 0 0,-1 0 9 0 0,0-10-133 0 0,0 1 0 0 0,0-1 0 0 0,-1 1 0 0 0,1-1 0 0 0,0 0 0 0 0,0 1 0 0 0,1-1 0 0 0,-1 0 0 0 0,0 0 0 0 0,0 0 0 0 0,1 0 0 0 0,-1 0 0 0 0,0 0 0 0 0,1 0 0 0 0,-1 0 0 0 0,1-1 0 0 0,-1 1 0 0 0,1 0 1 0 0,0-1-1 0 0,-1 1 0 0 0,1-1 0 0 0,-1 0 0 0 0,1 0 0 0 0,0 1 0 0 0,-1-1 0 0 0,1 0 0 0 0,0 0 0 0 0,-1-1 0 0 0,2 1 133 0 0,11-1-1135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1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7 8751 0 0,'1'-6'1210'0'0,"-5"13"315"0"0,-6 14 488 0 0,8-16-1735 0 0,-4 8 242 0 0,1 1 0 0 0,0-1 0 0 0,0 1-1 0 0,2 0 1 0 0,-1 0 0 0 0,2 1 0 0 0,0-1 0 0 0,1 0 0 0 0,0 1 0 0 0,1-1-1 0 0,1 1 1 0 0,0-1 0 0 0,2 6-520 0 0,-3-20 22 0 0,0 1-1 0 0,0 0 0 0 0,0 0 1 0 0,1-1-1 0 0,-1 1 1 0 0,0 0-1 0 0,0-1 1 0 0,1 1-1 0 0,-1 0 0 0 0,1-1 1 0 0,-1 1-1 0 0,0 0 1 0 0,1-1-1 0 0,-1 1 1 0 0,1-1-1 0 0,-1 1 0 0 0,1-1 1 0 0,0 1-1 0 0,-1-1 1 0 0,1 0-1 0 0,-1 1 0 0 0,1-1 1 0 0,0 1-1 0 0,-1-1 1 0 0,1 0-1 0 0,0 0 1 0 0,0 0-1 0 0,-1 1 0 0 0,1-1 1 0 0,0 0-1 0 0,0 0 1 0 0,-1 0-1 0 0,1 0 1 0 0,0 0-1 0 0,0 0 0 0 0,-1 0 1 0 0,1 0-1 0 0,0 0 1 0 0,-1-1-1 0 0,1 1 1 0 0,0 0-1 0 0,0 0 0 0 0,-1-1 1 0 0,1 1-22 0 0,32-25-1081 0 0,-17 12-255 0 0,21-6-2244 0 0,-35 44 3249 0 0,-3 31 3778 0 0,19-23-5169 0 0,-13-29-4378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1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73 18887 0 0,'-1'-11'832'0'0,"1"6"184"0"0,0 1-816 0 0,0 0-200 0 0,0 1 0 0 0,1 0 0 0 0,0 0 448 0 0,1-2 40 0 0,2-2 16 0 0,3-2 0 0 0,0 1-352 0 0,1 3-72 0 0,0 0-16 0 0,1 4 0 0 0,0 2-352 0 0,1 5-80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5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10591 0 0,'0'0'251'0'0,"0"0"-1"0"0,0 0 1 0 0,0 0 0 0 0,1 0-1 0 0,-1 0 1 0 0,0 0-1 0 0,0 1 1 0 0,0-1-1 0 0,0 0 1 0 0,1 0 0 0 0,-1 0-1 0 0,0 0 1 0 0,0 0-1 0 0,0 0 1 0 0,0 0-1 0 0,1 0 1 0 0,-1 0 0 0 0,0 0-1 0 0,0 0 1 0 0,0 0-1 0 0,0-1 1 0 0,1 1-1 0 0,-1 0 1 0 0,0 0 0 0 0,0 0-1 0 0,0 0 1 0 0,0 0-1 0 0,1 0-250 0 0,4 19 2159 0 0,4 74 1271 0 0,-8-92-3433 0 0,1 0 0 0 0,-1-1-1 0 0,0 1 1 0 0,1 0-1 0 0,-1 0 1 0 0,1-1-1 0 0,-1 1 1 0 0,1-1-1 0 0,-1 1 1 0 0,1-1 0 0 0,-1 0-1 0 0,1 0 1 0 0,-1 1-1 0 0,1-1 1 0 0,0 0-1 0 0,-1-1 1 0 0,1 1-1 0 0,-1 0 1 0 0,1 0-1 0 0,-1 0 1 0 0,1-1 0 0 0,-1 1-1 0 0,1-1 1 0 0,-1 0-1 0 0,1 1 1 0 0,-1-1-1 0 0,0 0 1 0 0,1 0-1 0 0,-1 1 1 0 0,0-1-1 0 0,0 0 1 0 0,1 0 0 0 0,-1-1-1 0 0,0 1 1 0 0,0 0-1 0 0,0 0 4 0 0,7-4-114 0 0,72-30-4076 0 0,-77 34 4053 0 0,0 1-1 0 0,1-1 1 0 0,-1 0-1 0 0,0 1 1 0 0,1-1-1 0 0,-1 1 1 0 0,0 0-1 0 0,0 0 0 0 0,1 1 1 0 0,-1-1-1 0 0,0 0 1 0 0,1 1-1 0 0,-1 0 1 0 0,0 0-1 0 0,0 0 1 0 0,0 0-1 0 0,0 1 1 0 0,0-1-1 0 0,0 1 0 0 0,0-1 1 0 0,0 1-1 0 0,-1 0 1 0 0,1 0-1 0 0,1 2 138 0 0,-2 0 312 0 0,0 0-1 0 0,0 1 1 0 0,0-1-1 0 0,0 0 1 0 0,-1 1-1 0 0,0 0 1 0 0,0-1-1 0 0,0 1 1 0 0,0 0-1 0 0,-1-1 0 0 0,0 1 1 0 0,0 0-1 0 0,0 0 1 0 0,0-1-1 0 0,-1 1 1 0 0,0 0-1 0 0,0-1 1 0 0,0 1-1 0 0,0 0 1 0 0,-1-1-1 0 0,0 1 1 0 0,-2 3-312 0 0,-6 35 623 0 0,9-41-617 0 0,0-1-1 0 0,0 1 1 0 0,1 0-1 0 0,-1 0 1 0 0,1 0-1 0 0,0 0 1 0 0,-1 0-1 0 0,1 0 1 0 0,0 0-1 0 0,0 0 1 0 0,0 0-1 0 0,1 0 1 0 0,-1-1-1 0 0,0 1 1 0 0,1 0-1 0 0,-1 0 1 0 0,1 0-1 0 0,0 0 1 0 0,-1 0-1 0 0,1-1 1 0 0,0 1-1 0 0,0 0 1 0 0,0-1-1 0 0,0 1 1 0 0,0-1-1 0 0,1 1 1 0 0,-1-1-1 0 0,0 1 1 0 0,1-1 0 0 0,-1 0-1 0 0,1 0 1 0 0,0 0-1 0 0,-1 0 1 0 0,1 0-1 0 0,0 0 1 0 0,-1 0-1 0 0,1 0 1 0 0,0-1-1 0 0,0 1 1 0 0,0-1-1 0 0,0 1 1 0 0,0-1-1 0 0,0 0 1 0 0,0 0-1 0 0,0 1-5 0 0,57-10-231 0 0,-48 6 163 0 0,-1 1 0 0 0,1 0 0 0 0,0 1 0 0 0,0 0 0 0 0,0 1 0 0 0,0 0-1 0 0,0 1 1 0 0,0 0 0 0 0,0 0 0 0 0,0 2 0 0 0,0-1 0 0 0,8 4 68 0 0,88 52 2323 0 0,-69-22-4354 0 0,-28-25-6021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4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179 267 10135 0 0,'19'50'4910'0'0,"108"276"2523"0"0,-125-322-7417 0 0,0 1 0 0 0,0-1 0 0 0,0 1 0 0 0,0-1 0 0 0,0 1 0 0 0,-1 0 1 0 0,0 0-1 0 0,0 0 0 0 0,0 0 0 0 0,-1 0 0 0 0,0 0 0 0 0,0 0 0 0 0,0 0 0 0 0,0-1 0 0 0,-1 1 1 0 0,0 0-1 0 0,0 0 0 0 0,0 0 0 0 0,-1 0 0 0 0,1-1 0 0 0,-1 1 0 0 0,0 0 0 0 0,-1-1 0 0 0,1 0 1 0 0,-1 0-1 0 0,0 1 0 0 0,0-1 0 0 0,0-1 0 0 0,0 1 0 0 0,-1 0 0 0 0,0-1 0 0 0,1 0 0 0 0,-1 0 1 0 0,0 0-1 0 0,-1 0 0 0 0,1-1-16 0 0,-7 1 3 0 0,0-1 1 0 0,0-1-1 0 0,0 0 1 0 0,-1 0-1 0 0,1-1 1 0 0,0-1-1 0 0,0 0 1 0 0,0 0-1 0 0,0-1 1 0 0,0 0-1 0 0,0-1 1 0 0,0-1 0 0 0,1 1-1 0 0,0-2 1 0 0,0 1-1 0 0,0-2 1 0 0,0 1-1 0 0,0-1 1 0 0,1-1-1 0 0,0 1 1 0 0,1-2-1 0 0,-2-1-3 0 0,-22-36-1587 0 0,23-9-3363 0 0,11 36-2177 0 0</inkml:trace>
  <inkml:trace contextRef="#ctx0" brushRef="#br0" timeOffset="252.842">215 64 10135 0 0,'4'-3'896'0'0,"1"0"-712"0"0,-2 2-184 0 0,-2-1 0 0 0,2 1 544 0 0,1 0 64 0 0,5-3 24 0 0,2-3 0 0 0,5-3-240 0 0,1 2-40 0 0,-2-1-16 0 0,-1 2 0 0 0,-2 3-488 0 0,-2 0-96 0 0,-2 4-16 0 0,1 2-8 0 0</inkml:trace>
  <inkml:trace contextRef="#ctx0" brushRef="#br0" timeOffset="491.295">533 365 11519 0 0,'7'-2'443'0'0,"0"-1"-1"0"0,1 0 0 0 0,-1 0 1 0 0,0-1-1 0 0,-1 0 0 0 0,1 0 0 0 0,-1 0 1 0 0,0-1-1 0 0,0 0 0 0 0,0 0 1 0 0,3-5-443 0 0,43-75 3955 0 0,-50 81-3855 0 0,-1 0 1 0 0,0 0-1 0 0,0 0 0 0 0,0 0 1 0 0,0-1-1 0 0,-1 1 0 0 0,1 0 1 0 0,-1 0-1 0 0,0 0 0 0 0,0 0 0 0 0,-1-1 1 0 0,1 1-1 0 0,-1 0 0 0 0,0 0 1 0 0,0 0-1 0 0,0 0 0 0 0,-1 0 1 0 0,0 0-1 0 0,1 1 0 0 0,-1-1 1 0 0,0 0-1 0 0,-1 1 0 0 0,1-1-100 0 0,-2 2 5 0 0,1-1 0 0 0,-1 1 0 0 0,0 0 0 0 0,0 0 0 0 0,0 0-1 0 0,0 1 1 0 0,0-1 0 0 0,0 1 0 0 0,-1 0 0 0 0,1 0 0 0 0,0 1 0 0 0,0-1 0 0 0,-1 1 0 0 0,1 0-1 0 0,-1 0 1 0 0,1 0 0 0 0,0 1 0 0 0,0 0 0 0 0,-1-1 0 0 0,1 1 0 0 0,0 1 0 0 0,0-1 0 0 0,0 1-1 0 0,0 0 1 0 0,0-1 0 0 0,0 2 0 0 0,0-1 0 0 0,1 0 0 0 0,-1 1 0 0 0,1 0 0 0 0,0 0 0 0 0,-1 0-1 0 0,1 0 1 0 0,1 0 0 0 0,-1 0 0 0 0,0 1 0 0 0,1 0 0 0 0,0-1 0 0 0,0 1 0 0 0,0 0 0 0 0,0 0-1 0 0,-1 4-4 0 0,2 3 39 0 0,0 1-1 0 0,0-1 1 0 0,1 1-1 0 0,1-1 0 0 0,0 1 1 0 0,0-1-1 0 0,1 0 0 0 0,0 1 1 0 0,1-1-1 0 0,1 0 1 0 0,0-1-1 0 0,0 1 0 0 0,1-1 1 0 0,0 1-1 0 0,1-1 0 0 0,0-1 1 0 0,1 1-1 0 0,0-1 1 0 0,0 0-1 0 0,1-1 0 0 0,0 0 1 0 0,0 0-1 0 0,5 3-38 0 0,-6-5-90 0 0,0 0-1 0 0,0-1 1 0 0,0 0-1 0 0,0 0 1 0 0,1 0-1 0 0,0-1 1 0 0,-1 0 0 0 0,2-1-1 0 0,-1 0 1 0 0,0 0-1 0 0,1-1 1 0 0,-1 0-1 0 0,1 0 1 0 0,0-1-1 0 0,0 0 1 0 0,-1-1 0 0 0,1 0-1 0 0,0 0 1 0 0,0-1-1 0 0,-1 0 1 0 0,1 0-1 0 0,0-1 1 0 0,-1 0 0 0 0,4-2 90 0 0,6-2-7742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3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51 11023 0 0,'-1'-1'33'0'0,"1"-1"0"0"0,-1 1 0 0 0,1 0-1 0 0,0 0 1 0 0,0-1 0 0 0,-1 1 0 0 0,1-1-1 0 0,0 1 1 0 0,0 0 0 0 0,0-1 0 0 0,1 1-1 0 0,-1 0 1 0 0,0 0 0 0 0,0-1 0 0 0,1 1-1 0 0,-1 0 1 0 0,1-1 0 0 0,-1 1 0 0 0,1 0-1 0 0,0 0 1 0 0,-1 0 0 0 0,1 0 0 0 0,0-1-1 0 0,0 1 1 0 0,0 0 0 0 0,-1 0 0 0 0,1 1-1 0 0,0-1 1 0 0,1 0 0 0 0,-1 0 0 0 0,0 0-1 0 0,0 1 1 0 0,0-1 0 0 0,0 0 0 0 0,1 1-1 0 0,-1-1 1 0 0,0 1 0 0 0,0 0 0 0 0,1-1-33 0 0,9-1 225 0 0,1-1 1 0 0,-1 2-1 0 0,0 0 0 0 0,0 0 1 0 0,1 1-1 0 0,-1 0 1 0 0,0 1-1 0 0,1 0 1 0 0,-1 1-1 0 0,0 1 0 0 0,0-1 1 0 0,0 2-1 0 0,-1-1 1 0 0,8 4-226 0 0,-12-4 105 0 0,0 0 0 0 0,1 0 1 0 0,-1 1-1 0 0,0-1 1 0 0,-1 1-1 0 0,1 1 0 0 0,-1-1 1 0 0,1 1-1 0 0,-1 0 1 0 0,-1 0-1 0 0,1 0 0 0 0,-1 1 1 0 0,0 0-1 0 0,0 0 0 0 0,0 0 1 0 0,-1 0-1 0 0,0 0 1 0 0,0 1-1 0 0,-1-1 0 0 0,0 1 1 0 0,0 0-1 0 0,0-1 1 0 0,-1 1-1 0 0,0 1-105 0 0,-2 3-39 0 0,-1 1-1 0 0,0-1 1 0 0,-1-1 0 0 0,0 1-1 0 0,-1 0 1 0 0,0-1 0 0 0,-1 0-1 0 0,0 0 1 0 0,0 0 0 0 0,-1 0-1 0 0,-1-1 1 0 0,1 0 0 0 0,-1 0-1 0 0,-1-1 1 0 0,0 0 0 0 0,-6 5 39 0 0,-13 19 169 0 0,18-22 21 0 0,0 0 0 0 0,1 1 0 0 0,0 0 0 0 0,1 1 0 0 0,0-1 0 0 0,1 1-1 0 0,0 1 1 0 0,1-1 0 0 0,0 1 0 0 0,1 0 0 0 0,1 2-190 0 0,2-12 37 0 0,1-1-1 0 0,-1 1 1 0 0,1-1-1 0 0,0 1 1 0 0,0-1-1 0 0,0 1 1 0 0,1-1-1 0 0,-1 1 1 0 0,1-1-1 0 0,-1 1 1 0 0,1-1-1 0 0,0 0 1 0 0,0 1 0 0 0,0-1-1 0 0,0 0 1 0 0,0 0-1 0 0,0 1 1 0 0,1-1-1 0 0,-1 0 1 0 0,1 0-1 0 0,-1-1 1 0 0,1 1-1 0 0,0 0 1 0 0,0 0-1 0 0,0-1 1 0 0,0 1-1 0 0,0-1 1 0 0,0 0-1 0 0,0 1 1 0 0,1-1-1 0 0,-1 0 1 0 0,0 0-1 0 0,1-1 1 0 0,-1 1-1 0 0,0 0 1 0 0,1-1 0 0 0,-1 0-1 0 0,1 1 1 0 0,-1-1-1 0 0,1 0 1 0 0,-1 0-1 0 0,1 0 1 0 0,-1-1-1 0 0,1 1 1 0 0,-1-1-1 0 0,1 1 1 0 0,-1-1-1 0 0,1 0 1 0 0,-1 0-1 0 0,0 0 1 0 0,2 0-37 0 0,2-4-1732 0 0,-3-1-5399 0 0</inkml:trace>
  <inkml:trace contextRef="#ctx0" brushRef="#br0" timeOffset="158.554">1 364 7367 0 0,'1'-2'656'0'0,"2"2"-528"0"0,1 0-128 0 0,-1 0 0 0 0,1 2 672 0 0,3-1 112 0 0,5 0 16 0 0,9 1 8 0 0,7 1-360 0 0,4 1-64 0 0,-3-2-24 0 0,-2 1 0 0 0,0 0-544 0 0,-3-3-104 0 0,1 0-32 0 0,-1-1-2912 0 0,-3-2-592 0 0</inkml:trace>
  <inkml:trace contextRef="#ctx0" brushRef="#br0" timeOffset="428.697">486 286 6911 0 0,'31'-15'2074'0'0,"-26"23"3015"0"0,-2 11-2662 0 0,-3-18-2129 0 0,0 35 2667 0 0,-1-31-2883 0 0,0 1-1 0 0,0 0 1 0 0,0-1 0 0 0,1 1 0 0 0,0 0 0 0 0,0 0 0 0 0,0 0 0 0 0,1-1 0 0 0,0 1 0 0 0,0 0 0 0 0,0-1 0 0 0,1 1-1 0 0,0-1 1 0 0,0 1 0 0 0,0-1 0 0 0,1 0 0 0 0,-1 0 0 0 0,1 0 0 0 0,1 0 0 0 0,-1 0 0 0 0,1-1 0 0 0,0 1 0 0 0,0-1-1 0 0,0 0 1 0 0,0 0 0 0 0,1-1 0 0 0,4 4-82 0 0,-2-7-109 0 0,0 0-1 0 0,0 0 1 0 0,0-1 0 0 0,-1 0-1 0 0,1 0 1 0 0,0-1-1 0 0,0 0 1 0 0,-1 0 0 0 0,1 0-1 0 0,-1-1 1 0 0,0 0-1 0 0,0 0 1 0 0,0-1 0 0 0,0 1-1 0 0,0-1 1 0 0,-1-1-1 0 0,1 1 1 0 0,-1-1 0 0 0,-1 0-1 0 0,1 0 1 0 0,1-2 109 0 0,-1 2-645 0 0,0 0 0 0 0,0 0 0 0 0,-1 0 0 0 0,1-1 0 0 0,-1 0 0 0 0,0 0 0 0 0,-1 0 0 0 0,0 0 0 0 0,0-1-1 0 0,0 1 1 0 0,-1-1 0 0 0,1 0 0 0 0,-2 1 0 0 0,2-7 645 0 0,-9 4-2318 0 0,-20 26 2791 0 0,22-12-82 0 0,1 0-1 0 0,-1 0 1 0 0,1 0-1 0 0,0 0 1 0 0,0 1-1 0 0,1 0 1 0 0,0-1-1 0 0,0 1 1 0 0,0 0 0 0 0,1 0-1 0 0,0 0 1 0 0,0 0-1 0 0,0 0 1 0 0,1 0-1 0 0,-1 0 1 0 0,2 0-1 0 0,-1 1 1 0 0,1-1 0 0 0,0 0-1 0 0,0 0 1 0 0,0 0-1 0 0,1 0 1 0 0,2 4-391 0 0,22 33-534 0 0,16-13-4082 0 0,-31-25-828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1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0 410 3679 0 0,'3'170'10486'0'0,"2"-144"-8258"0"0,15-32-854 0 0,0-14-1239 0 0,-11 10-467 0 0,0 0 0 0 0,1 0-1 0 0,0 1 1 0 0,0 0 0 0 0,1 1-1 0 0,0 0 1 0 0,0 1 0 0 0,1 0 0 0 0,0 1-1 0 0,9-4 333 0 0,-20 10 70 0 0,0-1 1 0 0,0 1-1 0 0,0 0 0 0 0,0 0 0 0 0,0 0 1 0 0,0 0-1 0 0,-1 0 0 0 0,1-1 0 0 0,0 2 0 0 0,0-1 1 0 0,0 0-1 0 0,0 0 0 0 0,0 0 0 0 0,0 0 0 0 0,0 0 1 0 0,0 1-1 0 0,-1-1 0 0 0,1 0 0 0 0,0 1 0 0 0,0-1 1 0 0,0 1-1 0 0,-1-1 0 0 0,1 1 0 0 0,0-1 0 0 0,0 1 1 0 0,-1 0-1 0 0,1-1 0 0 0,-1 1 0 0 0,1 0 0 0 0,0-1 1 0 0,-1 1-1 0 0,1 0 0 0 0,-1 0 0 0 0,0 0 0 0 0,1 0 1 0 0,-1-1-1 0 0,0 1 0 0 0,1 0 0 0 0,-1 0 0 0 0,0 0 1 0 0,0 0-1 0 0,0 0 0 0 0,0 0 0 0 0,0 0 1 0 0,0 0-72 0 0,-3 48 3130 0 0,2-42-3025 0 0,-32 128 1892 0 0,60-155-1996 0 0,76-109-2560 0 0,-102 126 2385 0 0,0 1 0 0 0,1-1-1 0 0,-1 1 1 0 0,1 0 0 0 0,0 0 0 0 0,0 0 0 0 0,0 0-1 0 0,0 0 1 0 0,0 0 0 0 0,0 1 0 0 0,0-1-1 0 0,0 1 1 0 0,1-1 0 0 0,-1 1 0 0 0,1 0-1 0 0,-1 0 1 0 0,1 0 0 0 0,-1 0 0 0 0,1 0-1 0 0,0 1 1 0 0,0-1 175 0 0,9 35 580 0 0,-11-25-216 0 0,21 66 940 0 0,9-33-3770 0 0,-18-31-3548 0 0</inkml:trace>
  <inkml:trace contextRef="#ctx0" brushRef="#br0" timeOffset="315.592">704 570 10591 0 0,'0'-1'93'0'0,"-1"0"0"0"0,0 0 0 0 0,0 0 0 0 0,0-1 0 0 0,0 1-1 0 0,0 0 1 0 0,0 0 0 0 0,0 0 0 0 0,0 1 0 0 0,0-1 0 0 0,-1 0 0 0 0,1 0 0 0 0,0 1-1 0 0,-1-1 1 0 0,1 1 0 0 0,0-1 0 0 0,-1 1 0 0 0,1-1 0 0 0,-1 1 0 0 0,1 0-1 0 0,0 0 1 0 0,-1 0 0 0 0,1 0 0 0 0,-1 0 0 0 0,1 0 0 0 0,-1 0 0 0 0,1 0-1 0 0,-1 0 1 0 0,1 1 0 0 0,0-1 0 0 0,-1 1 0 0 0,1-1 0 0 0,0 1 0 0 0,-1-1-1 0 0,1 1 1 0 0,0 0 0 0 0,0 0 0 0 0,-1 0-93 0 0,1-1 49 0 0,-10 4 480 0 0,1 0 0 0 0,0 0 0 0 0,-1 1 0 0 0,2 0 0 0 0,-1 1 0 0 0,1 0 0 0 0,-1 0 0 0 0,2 1 0 0 0,-1 0 0 0 0,1 1 0 0 0,0 0 0 0 0,1 0 0 0 0,-1 1 0 0 0,2 0 0 0 0,-5 8-529 0 0,11-18 11 0 0,1 1 0 0 0,0-1 0 0 0,-1 1 0 0 0,1 0 0 0 0,0 0 0 0 0,-1-1 0 0 0,1 1 0 0 0,0 0 0 0 0,0 0 0 0 0,-1 0 0 0 0,1 0 0 0 0,0 0 0 0 0,0 0 0 0 0,-1 0-1 0 0,1 0 1 0 0,0 0 0 0 0,0 0 0 0 0,-1 1 0 0 0,1-1 0 0 0,0 0 0 0 0,0 0 0 0 0,-1 1 0 0 0,1-1 0 0 0,0 0 0 0 0,-1 1 0 0 0,1-1 0 0 0,-1 1 0 0 0,1-1 0 0 0,0 0-1 0 0,-1 1 1 0 0,1 0 0 0 0,-1-1 0 0 0,1 1 0 0 0,-1-1 0 0 0,0 1 0 0 0,1 0 0 0 0,-1-1 0 0 0,1 1 0 0 0,-1 0 0 0 0,0-1 0 0 0,0 1 0 0 0,1 0 0 0 0,-1-1 0 0 0,0 1-1 0 0,0 0 1 0 0,0 0 0 0 0,0-1 0 0 0,0 1 0 0 0,0 0 0 0 0,0 0 0 0 0,0-1 0 0 0,0 1 0 0 0,0 0 0 0 0,0 0 0 0 0,-1-1 0 0 0,1 1 0 0 0,0 0 0 0 0,0 0 0 0 0,-1-1-1 0 0,1 1 1 0 0,-1-1 0 0 0,1 1 0 0 0,0 0 0 0 0,-1-1 0 0 0,0 1-11 0 0,103-123-1774 0 0,-102 121 1758 0 0,1 1 1 0 0,-1-1-1 0 0,0 1 1 0 0,0 0-1 0 0,0-1 1 0 0,0 1 0 0 0,1-1-1 0 0,-1 1 1 0 0,0 0-1 0 0,0-1 1 0 0,1 1 0 0 0,-1 0-1 0 0,0-1 1 0 0,1 1-1 0 0,-1 0 1 0 0,0-1-1 0 0,1 1 1 0 0,-1 0 0 0 0,1 0-1 0 0,-1 0 1 0 0,0-1-1 0 0,1 1 1 0 0,-1 0 0 0 0,1 0-1 0 0,-1 0 1 0 0,1 0-1 0 0,-1 0 1 0 0,0 0 0 0 0,1 0-1 0 0,-1 0 1 0 0,1 0-1 0 0,-1 0 1 0 0,1 0-1 0 0,-1 0 1 0 0,1 0 0 0 0,-1 0-1 0 0,0 0 1 0 0,1 0-1 0 0,-1 0 1 0 0,1 1 0 0 0,-1-1-1 0 0,1 0 1 0 0,-1 0-1 0 0,0 1 1 0 0,1-1-1 0 0,-1 0 1 0 0,0 0 0 0 0,1 1-1 0 0,-1-1 1 0 0,0 0-1 0 0,1 1 1 0 0,-1-1 0 0 0,0 0-1 0 0,0 1 1 0 0,0-1-1 0 0,1 1 1 0 0,-1-1 15 0 0,6 32 335 0 0,-4-18-14 0 0,0-8-249 0 0,0 0 0 0 0,0-1 1 0 0,0 1-1 0 0,1-1 0 0 0,0 1 1 0 0,0-1-1 0 0,0 0 0 0 0,0 0 0 0 0,1 0 1 0 0,0 0-1 0 0,0-1 0 0 0,1 1 1 0 0,-1-1-1 0 0,1 0 0 0 0,0-1 1 0 0,0 1-1 0 0,0-1 0 0 0,2 1-72 0 0,-2-1-223 0 0,1 0-1 0 0,0-1 0 0 0,1 0 1 0 0,-1 0-1 0 0,0 0 0 0 0,1-1 1 0 0,-1 0-1 0 0,1 0 0 0 0,-1-1 1 0 0,1 0-1 0 0,1 0 224 0 0,7-1-7092 0 0</inkml:trace>
  <inkml:trace contextRef="#ctx0" brushRef="#br0" timeOffset="806.515">1017 42 10135 0 0,'3'-4'300'0'0,"1"1"0"0"0,-1 0 0 0 0,1 1 0 0 0,-1-1 0 0 0,1 1 0 0 0,0-1 0 0 0,0 1 0 0 0,0 0 0 0 0,0 1-1 0 0,0-1 1 0 0,0 1 0 0 0,1-1 0 0 0,-1 1 0 0 0,0 0 0 0 0,1 1 0 0 0,-1-1 0 0 0,4 1-300 0 0,2-2 228 0 0,-3 0-31 0 0,0 1 0 0 0,0-1 0 0 0,-1 1 0 0 0,1 1-1 0 0,0-1 1 0 0,0 1 0 0 0,0 0 0 0 0,0 1 0 0 0,0 0 0 0 0,0 0 0 0 0,0 0 0 0 0,-1 1 0 0 0,1 0 0 0 0,0 0-1 0 0,-1 0 1 0 0,1 1 0 0 0,-1 0 0 0 0,0 1 0 0 0,0-1 0 0 0,0 1 0 0 0,-1 0 0 0 0,1 1 0 0 0,-1-1 0 0 0,0 1-1 0 0,0 0 1 0 0,-1 0 0 0 0,0 1 0 0 0,1 0 0 0 0,-2-1 0 0 0,1 1 0 0 0,0 2-197 0 0,2 14 129 0 0,-2 0 1 0 0,0 1-1 0 0,-1-1 0 0 0,-1 1 0 0 0,-2 0 1 0 0,0-1-1 0 0,-2 17-129 0 0,-13 182-15 0 0,14-212-26 0 0,1-5 20 0 0,0 0 0 0 0,0 0 0 0 0,0 0 0 0 0,0 0 0 0 0,-1 0 0 0 0,0 0 0 0 0,0 0 0 0 0,0-1 0 0 0,0 1 0 0 0,0 0 0 0 0,-1 0 0 0 0,0-1 0 0 0,1 1 0 0 0,-1-1 0 0 0,-1 1 0 0 0,1-1 0 0 0,0 0 0 0 0,-1 0 0 0 0,0 0 0 0 0,0 0 0 0 0,0 0 0 0 0,0-1 0 0 0,0 1-1 0 0,0-1 1 0 0,-1 0 0 0 0,0 1 22 0 0,-18 2-767 0 0,15-4 584 0 0,0 1 0 0 0,-1-1 0 0 0,1 1 0 0 0,0 1 0 0 0,0-1-1 0 0,0 1 1 0 0,1 0 0 0 0,-1 1 0 0 0,1 0 0 0 0,0 0 0 0 0,0 0 0 0 0,0 1 0 0 0,0-1-1 0 0,1 1 1 0 0,-3 4 182 0 0,7-9 60 0 0,0 1 0 0 0,1 0-1 0 0,-1 0 1 0 0,0-1 0 0 0,1 1-1 0 0,-1 0 1 0 0,1 0 0 0 0,-1 0 0 0 0,1 0-1 0 0,0 0 1 0 0,-1 0 0 0 0,1 0-1 0 0,0 0 1 0 0,-1 0 0 0 0,1 0-1 0 0,0 0 1 0 0,0 0 0 0 0,0 0 0 0 0,0 0-1 0 0,0 0 1 0 0,0 0 0 0 0,1 0-1 0 0,-1 0 1 0 0,0 0 0 0 0,0 0-1 0 0,1 0 1 0 0,-1 0 0 0 0,0 0-1 0 0,1 0 1 0 0,-1 0 0 0 0,1 0 0 0 0,0 0-1 0 0,-1 0 1 0 0,1 0 0 0 0,0-1-1 0 0,-1 1 1 0 0,1 0 0 0 0,0 0-1 0 0,0-1 1 0 0,-1 1 0 0 0,1-1 0 0 0,0 1-1 0 0,0-1 1 0 0,0 1 0 0 0,0-1-60 0 0,47 11 949 0 0,-29-12-858 0 0,0-2 0 0 0,0 0 0 0 0,0-1 0 0 0,0-1 0 0 0,-1-1 0 0 0,14-6-91 0 0,51-14 11 0 0,-76 24-10 0 0,-5 1-18 0 0,0 0 0 0 0,0 0 0 0 0,1 0 0 0 0,-1 0 0 0 0,1 1 0 0 0,-1-1 0 0 0,1 1 0 0 0,-1-1 0 0 0,1 1 0 0 0,-1 0 0 0 0,1 0 0 0 0,-1 0 0 0 0,1 0 0 0 0,-1 0 0 0 0,1 1 0 0 0,-1-1 0 0 0,1 1 0 0 0,-1 0 0 0 0,0 0 0 0 0,1 0 0 0 0,-1 0 0 0 0,0 0 0 0 0,1 0 0 0 0,-1 0 0 0 0,0 1 0 0 0,0-1 0 0 0,0 1 0 0 0,0-1 0 0 0,-1 1 0 0 0,1 0 0 0 0,0 0-1 0 0,0 0 19 0 0,1 6 79 0 0,1 0 1 0 0,0-1 0 0 0,0 0 0 0 0,1 1-1 0 0,0-2 1 0 0,0 1 0 0 0,1-1 0 0 0,0 1 0 0 0,0-2-1 0 0,0 1 1 0 0,1-1 0 0 0,3 3-81 0 0,39 2-2307 0 0,-41-11-5137 0 0</inkml:trace>
  <inkml:trace contextRef="#ctx0" brushRef="#br0" timeOffset="1043.065">1589 267 15663 0 0,'-2'-4'1392'0'0,"1"1"-1112"0"0,1 2-280 0 0,1 1 0 0 0,1 0 768 0 0,-1 0 96 0 0,-1-3 16 0 0,3 0 8 0 0,0 1-632 0 0,1 0-120 0 0,1 2-24 0 0,2 2-8 0 0,1 2-856 0 0,5 3-176 0 0,3 1-32 0 0,5 0 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38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54 2783 0 0,'35'-54'6431'0'0,"-43"81"-1200"0"0,4-11-4265 0 0,-15 44 939 0 0,4-15-1139 0 0,1 1 0 0 0,3 0 0 0 0,1 1 0 0 0,3 0 0 0 0,1 9-766 0 0,5-52 41 0 0,2 1-1 0 0,-1-1 1 0 0,0 1 0 0 0,1-1 0 0 0,0 0-1 0 0,0 1 1 0 0,0-1 0 0 0,0 0 0 0 0,1 0-1 0 0,0 1 1 0 0,0-1 0 0 0,0-1 0 0 0,0 1-1 0 0,1 0 1 0 0,-1 0 0 0 0,1-1 0 0 0,0 0-1 0 0,0 1 1 0 0,0-1 0 0 0,1 0-1 0 0,-1 0 1 0 0,1-1 0 0 0,-1 1 0 0 0,1-1-1 0 0,0 0 1 0 0,0 0 0 0 0,0 0 0 0 0,0 0-1 0 0,0-1 1 0 0,1 0 0 0 0,-1 0 0 0 0,0 0-1 0 0,1 0 1 0 0,1 0-41 0 0,147 14 163 0 0,54 2-202 0 0,-177-11-2470 0 0,-25-4-4774 0 0</inkml:trace>
  <inkml:trace contextRef="#ctx0" brushRef="#br0" timeOffset="283.394">388 371 5527 0 0,'4'-5'439'0'0,"1"0"-1"0"0,0 1 0 0 0,0-1 0 0 0,0 1 1 0 0,0 0-1 0 0,1 1 0 0 0,0 0 0 0 0,0-1 1 0 0,0 2-1 0 0,0-1 0 0 0,0 1 0 0 0,0 0 1 0 0,2 0-439 0 0,0 0 269 0 0,-1 1 0 0 0,1 0 0 0 0,0 0 0 0 0,0 0 1 0 0,-1 1-1 0 0,1 1 0 0 0,0-1 0 0 0,0 1 0 0 0,-1 0 1 0 0,1 1-1 0 0,-1 0 0 0 0,1 0 0 0 0,-1 1 0 0 0,1 0 1 0 0,-1 0-1 0 0,0 1 0 0 0,-1-1 0 0 0,1 2 0 0 0,-1-1 0 0 0,1 1 1 0 0,-1 0-1 0 0,-1 0 0 0 0,1 0 0 0 0,-1 1 0 0 0,0 0 1 0 0,0 0-1 0 0,0 0 0 0 0,-1 1 0 0 0,2 3-269 0 0,4 4 120 0 0,-1-1 0 0 0,0 1 0 0 0,0 1 0 0 0,-2 0 0 0 0,0 0 0 0 0,-1 0 0 0 0,0 1 0 0 0,-1 0 0 0 0,-1 0 0 0 0,0 0 0 0 0,-1 0 0 0 0,-1 1 0 0 0,-1 6-120 0 0,-2-18 84 0 0,0 1 0 0 0,-1-1 0 0 0,0-1 0 0 0,0 1 0 0 0,-1 0 0 0 0,1 0 0 0 0,-1-1 0 0 0,0 0-1 0 0,0 1 1 0 0,0-1 0 0 0,-1 0 0 0 0,1 0 0 0 0,-1-1 0 0 0,0 1 0 0 0,0-1 0 0 0,-1 0 0 0 0,1 0 0 0 0,-1 0 0 0 0,1-1-1 0 0,-1 0 1 0 0,0 1 0 0 0,0-2 0 0 0,0 1 0 0 0,0 0 0 0 0,0-1 0 0 0,0 0 0 0 0,0 0 0 0 0,-1-1 0 0 0,-3 1-84 0 0,-13 4 39 0 0,7 2-1696 0 0,11-3-6007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4143 0 0,'-8'6'162'0'0,"3"16"9451"0"0,16-13-8030 0 0,-5-7-1494 0 0,0 0 1 0 0,1-1 0 0 0,0 1 0 0 0,-1-1-1 0 0,1-1 1 0 0,0 0 0 0 0,0 0-1 0 0,-1 0 1 0 0,1 0 0 0 0,0-1 0 0 0,-1 0-1 0 0,1-1 1 0 0,1 0-90 0 0,2 0 28 0 0,89-26-2793 0 0,-70 17-2350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6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 5063 0 0,'112'203'7268'0'0,"-11"21"-1184"0"0,-101-222-6026 0 0,1-1 1 0 0,-1 1-1 0 0,0-1 0 0 0,1 1 0 0 0,-1-1 0 0 0,1 1 1 0 0,-1-1-1 0 0,1 0 0 0 0,0 1 0 0 0,0-1 0 0 0,0 0 1 0 0,0 1-1 0 0,0-1 0 0 0,0 0 0 0 0,0 0 0 0 0,0 0 1 0 0,0 0-1 0 0,0 0 0 0 0,1 0 0 0 0,-1 0 0 0 0,0 0 1 0 0,1 0-1 0 0,-1-1 0 0 0,0 1 0 0 0,1-1 1 0 0,-1 1-1 0 0,1-1 0 0 0,-1 1 0 0 0,1-1 0 0 0,0 0 1 0 0,-1 0-1 0 0,1 1 0 0 0,-1-1 0 0 0,1-1 0 0 0,-1 1 1 0 0,1 0-1 0 0,-1 0 0 0 0,1 0 0 0 0,0-1 0 0 0,-1 1 1 0 0,1-1-1 0 0,-1 1 0 0 0,0-1 0 0 0,1 0 0 0 0,-1 1 1 0 0,1-1-1 0 0,-1 0 0 0 0,0 0 0 0 0,1-1-58 0 0,7-11 194 0 0,-1 0 0 0 0,0-1 1 0 0,-1-1-1 0 0,-1 1 0 0 0,0-1 0 0 0,-1 0 0 0 0,3-14-194 0 0,-5 19 28 0 0,30-114 204 0 0,-23 79-167 0 0,1 1 0 0 0,3 0 0 0 0,2 1 0 0 0,19-39-65 0 0,-8 49 56 0 0,-26 33-55 0 0,0-1 0 0 0,-1 1 0 0 0,1-1 0 0 0,0 1-1 0 0,-1 0 1 0 0,1-1 0 0 0,0 1 0 0 0,0 0 0 0 0,0-1-1 0 0,-1 1 1 0 0,1 0 0 0 0,0 0 0 0 0,0 0-1 0 0,0 0 1 0 0,0 0 0 0 0,-1 0 0 0 0,1 0 0 0 0,0 0-1 0 0,0 0 1 0 0,0 0 0 0 0,0 1 0 0 0,-1-1-1 0 0,1 0 1 0 0,0 0 0 0 0,0 1 0 0 0,-1-1 0 0 0,1 1-1 0 0,0-1 1 0 0,0 0 0 0 0,-1 1 0 0 0,1-1-1 0 0,0 1 1 0 0,-1 0 0 0 0,1-1 0 0 0,-1 1 0 0 0,1 0-1 0 0,-1-1 1 0 0,1 1 0 0 0,-1 0 0 0 0,1-1 0 0 0,-1 1-1 0 0,0 0 1 0 0,0 0 0 0 0,1-1 0 0 0,-1 1-1 0 0,0 0 1 0 0,0 0-1 0 0,7 27-977 0 0,-4-9-102 0 0</inkml:trace>
  <inkml:trace contextRef="#ctx0" brushRef="#br0" timeOffset="380.832">559 536 7367 0 0,'42'18'8384'0'0,"30"45"-4248"0"0,-69-59-4110 0 0,0 1 0 0 0,1-1-1 0 0,-2 0 1 0 0,1 1 0 0 0,0-1 0 0 0,-1 1 0 0 0,0 0 0 0 0,0 0 0 0 0,-1 0-1 0 0,1 0 1 0 0,-1 0 0 0 0,0 0 0 0 0,0 0 0 0 0,-1 0 0 0 0,1 1 0 0 0,-1-1-1 0 0,0 0 1 0 0,-1 0 0 0 0,1 1 0 0 0,-1-1 0 0 0,0 0 0 0 0,-1 0 0 0 0,1 0-1 0 0,-1 0 1 0 0,0 0 0 0 0,0 0-26 0 0,-51 54-96 0 0,15-22 1036 0 0,37-37-894 0 0,1 1 0 0 0,-1 0 0 0 0,0 0 0 0 0,1 0 1 0 0,-1 0-1 0 0,1 0 0 0 0,0 0 0 0 0,-1 0 0 0 0,1 0 0 0 0,0 0 0 0 0,-1 0 0 0 0,1 0 0 0 0,0 0 0 0 0,0 0 0 0 0,0 0 0 0 0,0 0 0 0 0,0 0 1 0 0,0 0-1 0 0,0 0 0 0 0,0 0 0 0 0,0 0 0 0 0,1 0 0 0 0,-1 0 0 0 0,0 0 0 0 0,1 0 0 0 0,-1 0 0 0 0,1 0 0 0 0,-1 0 0 0 0,1 0 0 0 0,-1 0 0 0 0,1 0 1 0 0,0-1-1 0 0,-1 1 0 0 0,1 0 0 0 0,0 0 0 0 0,0-1 0 0 0,-1 1 0 0 0,1 0 0 0 0,0-1 0 0 0,0 1 0 0 0,0-1 0 0 0,0 1 0 0 0,0-1 0 0 0,0 1-46 0 0,46 18 361 0 0,59 4 87 0 0,48 16-2371 0 0,-133-29-6074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6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150 462 3223 0 0,'24'-83'7663'0'0,"37"-20"-3563"0"0,56-34-2658 0 0,-106 125-1321 0 0,104-102 609 0 0,-95 102-427 0 0,-15 30 140 0 0,-13 13-212 0 0,-15 54 712 0 0,5 0 0 0 0,3 1 0 0 0,1 40-943 0 0,12-103-113 0 0,1 1 0 0 0,1-1 1 0 0,2 0-1 0 0,0 0 0 0 0,1 0 1 0 0,2 0-1 0 0,0 0 0 0 0,4 7 113 0 0,-6-23-7240 0 0</inkml:trace>
  <inkml:trace contextRef="#ctx0" brushRef="#br0" timeOffset="238.316">4 690 10591 0 0,'-3'0'1332'0'0,"13"8"-952"0"0,6-3-225 0 0,1-1 0 0 0,0 0-1 0 0,-1-1 1 0 0,1-1 0 0 0,0-1-1 0 0,0-1 1 0 0,6 0-155 0 0,13 1 569 0 0,503 11 6913 0 0,-275-5-8009 0 0,-252-5-1242 0 0,-3 0-5165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29:49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32 143 8287 0 0,'-1'0'68'0'0,"0"1"0"0"0,0-1 0 0 0,0 0 0 0 0,1 1 0 0 0,-1-1 0 0 0,0 1 0 0 0,0-1 0 0 0,1 1 0 0 0,-1 0 0 0 0,0-1-1 0 0,1 1 1 0 0,-1-1 0 0 0,0 1 0 0 0,1 0 0 0 0,-1 0 0 0 0,1-1 0 0 0,-1 1 0 0 0,1 0 0 0 0,0 0 0 0 0,-1 0 0 0 0,1 0 0 0 0,0 0-1 0 0,-1-1 1 0 0,1 1 0 0 0,0 0 0 0 0,0 0 0 0 0,0 0 0 0 0,0 0 0 0 0,0 0 0 0 0,0 0 0 0 0,0 0 0 0 0,0 0 0 0 0,0 0 0 0 0,1-1-1 0 0,-1 1 1 0 0,0 0 0 0 0,0 0 0 0 0,1 0 0 0 0,-1 0 0 0 0,1 0 0 0 0,-1-1 0 0 0,1 1 0 0 0,-1 0 0 0 0,1 0 0 0 0,-1-1 0 0 0,1 1 0 0 0,0 0-1 0 0,-1-1 1 0 0,1 1 0 0 0,0-1 0 0 0,0 1 0 0 0,-1-1 0 0 0,1 1 0 0 0,0-1 0 0 0,0 1 0 0 0,0-1 0 0 0,-1 0 0 0 0,1 0 0 0 0,0 1-1 0 0,0-1 1 0 0,0 0 0 0 0,0 0 0 0 0,0 0 0 0 0,0 0 0 0 0,0 0 0 0 0,0 0-68 0 0,151-27 3471 0 0,-42 22-4059 0 0,-94 7-410 0 0</inkml:trace>
  <inkml:trace contextRef="#ctx0" brushRef="#br0" timeOffset="237.995">230 104 7831 0 0,'-25'-26'848'0'0,"25"25"-778"0"0,21 1 2182 0 0,-10 2-2532 0 0,33 5 894 0 0,-15-1-3694 0 0,-21-2-464 0 0</inkml:trace>
  <inkml:trace contextRef="#ctx0" brushRef="#br0" timeOffset="634.7">7 396 6447 0 0,'-6'-8'5080'0'0,"6"8"-4306"0"0,5-2-46 0 0,213-55 3673 0 0,-133 38-7648 0 0,-68 15-1993 0 0</inkml:trace>
  <inkml:trace contextRef="#ctx0" brushRef="#br0" timeOffset="952.884">241 67 9671 0 0,'-1'-2'64'0'0,"0"1"-1"0"0,1-1 0 0 0,-1 1 0 0 0,1-1 0 0 0,-1 0 0 0 0,1 1 0 0 0,0-1 1 0 0,0 0-1 0 0,0 1 0 0 0,0-1 0 0 0,0 0 0 0 0,0 1 0 0 0,0-1 1 0 0,0 0-1 0 0,1 1 0 0 0,-1-1 0 0 0,1 0 0 0 0,-1 1 0 0 0,1-1 0 0 0,-1 1 1 0 0,1-1-1 0 0,0 1 0 0 0,0-1 0 0 0,0 1 0 0 0,0 0 0 0 0,0-1 1 0 0,0 1-1 0 0,0 0 0 0 0,0 0 0 0 0,1 0 0 0 0,-1 0 0 0 0,0 0 1 0 0,1 0-1 0 0,-1 0 0 0 0,1 0 0 0 0,-1 0 0 0 0,1 1 0 0 0,1-1-63 0 0,9-3 245 0 0,1 1-1 0 0,-1 1 0 0 0,1 0 0 0 0,0 1 1 0 0,-1 1-1 0 0,1-1 0 0 0,0 2 0 0 0,0 0 1 0 0,-1 1-1 0 0,1 0 0 0 0,0 0 1 0 0,-1 2-1 0 0,0-1 0 0 0,0 2 0 0 0,0-1 1 0 0,0 2-1 0 0,-1 0 0 0 0,0 0 0 0 0,0 1 1 0 0,4 3-245 0 0,9 2 338 0 0,151 90 1124 0 0,-164-94-1459 0 0,0 0 1 0 0,0 1 0 0 0,-1 1 0 0 0,-1-1 0 0 0,1 2 0 0 0,-2-1 0 0 0,1 1 0 0 0,-2 1 0 0 0,1-1 0 0 0,-1 1-1 0 0,-1 0 1 0 0,0 1 0 0 0,2 8-4 0 0,-7-15-8 0 0,0 0 0 0 0,0 0-1 0 0,0 0 1 0 0,-1 1 0 0 0,0-1 0 0 0,0 0-1 0 0,-1 0 1 0 0,1 1 0 0 0,-1-1 0 0 0,-1 0-1 0 0,1 0 1 0 0,-1 0 0 0 0,0 0-1 0 0,-1-1 1 0 0,1 1 0 0 0,-1 0 0 0 0,0-1-1 0 0,0 0 1 0 0,-1 0 0 0 0,0 0 0 0 0,0 0-1 0 0,0 0 1 0 0,0-1 0 0 0,-1 1 0 0 0,0-1-1 0 0,0-1 1 0 0,0 1 0 0 0,0-1-1 0 0,0 1 1 0 0,-1-1 8 0 0,-21 12-456 0 0,-2-1 0 0 0,1-2-1 0 0,-2-1 1 0 0,-14 4 456 0 0,-66 26-3453 0 0,92-31-2253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02.3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28 3223 0 0,'1'-5'197'0'0,"-3"-11"779"0"0,-5 9 4089 0 0,3 12-1453 0 0,0 21-1151 0 0,3 3-1329 0 0,-5 74 4217 0 0,8 103-5349 0 0,-1-199 112 0 0,-1-7-36 0 0,0 0 0 0 0,0 0-1 0 0,0 0 1 0 0,0 0 0 0 0,1 0-1 0 0,-1 0 1 0 0,0 0 0 0 0,0 0-1 0 0,0 0-75 0 0,37-107 282 0 0,-34 99-301 0 0,0 1 0 0 0,0-1-1 0 0,0 1 1 0 0,1-1 0 0 0,0 1 0 0 0,1 0 0 0 0,0 1 0 0 0,0-1 0 0 0,0 1 0 0 0,1 0 0 0 0,-1 0-1 0 0,1 0 1 0 0,1 1 0 0 0,-1 0 0 0 0,1 1 0 0 0,0-1 0 0 0,0 1 0 0 0,5-2 19 0 0,-11 6-1 0 0,1-1 0 0 0,0 1-1 0 0,-1-1 1 0 0,1 1 0 0 0,0-1 0 0 0,-1 1 0 0 0,1 0 0 0 0,0 0 0 0 0,0 0 0 0 0,-1 0-1 0 0,1 0 1 0 0,0 1 0 0 0,0-1 0 0 0,-1 0 0 0 0,1 1 0 0 0,0-1 0 0 0,-1 1 0 0 0,1-1 0 0 0,-1 1-1 0 0,1 0 1 0 0,-1 0 0 0 0,1 0 0 0 0,-1 0 0 0 0,1 0 0 0 0,-1 0 0 0 0,0 0 0 0 0,0 0-1 0 0,1 1 1 0 0,-1-1 0 0 0,0 0 0 0 0,0 1 0 0 0,0-1 0 0 0,-1 1 0 0 0,1-1 0 0 0,0 1-1 0 0,0-1 1 0 0,-1 1 0 0 0,1 0 0 0 0,-1-1 0 0 0,1 1 1 0 0,10 76 327 0 0,-11-68-255 0 0,1 16-7 0 0,-1-11 0 0 0,1 0 1 0 0,0 0-1 0 0,1 0 1 0 0,1 0-1 0 0,0-1 1 0 0,1 1-1 0 0,3 6-65 0 0,-7-20 0 0 0,1 0 0 0 0,-1-1 0 0 0,1 1 0 0 0,-1 0 0 0 0,1 0 0 0 0,-1-1 0 0 0,1 1 0 0 0,-1 0 0 0 0,1-1 0 0 0,0 1 0 0 0,-1-1 0 0 0,1 1 0 0 0,0-1 0 0 0,0 1 0 0 0,-1-1 0 0 0,1 0 0 0 0,0 1 0 0 0,0-1 0 0 0,-1 0 0 0 0,1 1 0 0 0,0-1 0 0 0,0 0 0 0 0,0 0 0 0 0,0 0 0 0 0,0 0 0 0 0,-1 0 0 0 0,1 0 0 0 0,0 0 0 0 0,0 0 0 0 0,0 0 0 0 0,0 0 0 0 0,0 0 0 0 0,-1-1 0 0 0,1 1 0 0 0,0 0 0 0 0,0 0 0 0 0,0-1 0 0 0,-1 1 0 0 0,1-1 0 0 0,0 1 0 0 0,0-1 0 0 0,-1 1 0 0 0,1-1 0 0 0,0 1 0 0 0,-1-1 0 0 0,1 0 0 0 0,-1 1 0 0 0,1-1 0 0 0,31-34 0 0 0,74-133-1056 0 0,-91 154 645 0 0,-9 30 307 0 0,-9 54 296 0 0,0-55-117 0 0,2 0 0 0 0,0 0 1 0 0,1 0-1 0 0,0 0 0 0 0,1 0 0 0 0,1 0 0 0 0,0 0 1 0 0,1-1-1 0 0,1 1 0 0 0,0 0 0 0 0,5 8-75 0 0,9-4-1577 0 0,8-12-3359 0 0,-15-8-2183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02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0 6447 0 0,'2'90'7835'0'0,"-5"-51"-6244"0"0,2 75 2099 0 0,2-112-3673 0 0,-1 0 0 0 0,0-1 0 0 0,0 1 0 0 0,1-1 0 0 0,-1 1 0 0 0,1 0 1 0 0,-1-1-1 0 0,1 1 0 0 0,0-1 0 0 0,0 0 0 0 0,-1 1 0 0 0,1-1 0 0 0,0 1 0 0 0,0-1 0 0 0,0 0 0 0 0,1 0 0 0 0,-1 0 0 0 0,0 0 0 0 0,0 0 0 0 0,1 0 0 0 0,-1 0 0 0 0,0 0 0 0 0,1 0 0 0 0,-1 0 0 0 0,1-1 0 0 0,-1 1 0 0 0,1-1 0 0 0,0 1 1 0 0,-1-1-1 0 0,1 0 0 0 0,-1 1 0 0 0,1-1 0 0 0,0 0 0 0 0,-1 0 0 0 0,1 0 0 0 0,-1 0 0 0 0,1 0 0 0 0,0-1 0 0 0,-1 1 0 0 0,1 0 0 0 0,-1-1 0 0 0,1 1 0 0 0,0-1 0 0 0,-1 0 0 0 0,1 1 0 0 0,-1-1 0 0 0,0 0 0 0 0,1 0 0 0 0,-1 0 1 0 0,0 0-1 0 0,1-1-17 0 0,12-7-608 0 0,-1-3-178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02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26 15199 0 0,'-4'-11'672'0'0,"1"5"144"0"0,0 2-656 0 0,3 1-160 0 0,0 2 0 0 0,2 1 0 0 0,-1 0 192 0 0,0 0 0 0 0,4 0 0 0 0,2 1 0 0 0,1 1-408 0 0,3 0-72 0 0,1 4-24 0 0,6 1-4208 0 0,2 1-848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03.1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7831 0 0,'12'56'6684'0'0,"-11"-15"-4676"0"0,-1-1 0 0 0,-2 0-1 0 0,-8 40-2007 0 0,10-79 16 0 0,2 42 797 0 0,22-61-213 0 0,3-17-453 0 0,-8 8-603 0 0,2 0-1 0 0,1 1 0 0 0,0 1 1 0 0,2 2-1 0 0,17-14 457 0 0,15 9-845 0 0,-55 28 859 0 0,0-1 0 0 0,1 1 0 0 0,-1-1-1 0 0,0 1 1 0 0,1 0 0 0 0,-1 0 0 0 0,0 0-1 0 0,1 0 1 0 0,-1 0 0 0 0,0 0-1 0 0,1 0 1 0 0,-1 0 0 0 0,0 0 0 0 0,1 1-1 0 0,-1-1 1 0 0,0 0 0 0 0,0 1-1 0 0,1-1 1 0 0,-1 1 0 0 0,0-1 0 0 0,0 1-1 0 0,0 0 1 0 0,1 0 0 0 0,-1 0 0 0 0,0-1-1 0 0,0 1 1 0 0,0 0 0 0 0,-1 0-1 0 0,1 0 1 0 0,0 0 0 0 0,0 0 0 0 0,0 1-1 0 0,-1-1 1 0 0,1 0 0 0 0,-1 0-1 0 0,1 0 1 0 0,-1 1 0 0 0,1-1 0 0 0,-1 0-1 0 0,0 1 1 0 0,1-1 0 0 0,-1 0 0 0 0,0 1-14 0 0,-15 132 2266 0 0,12-108-2031 0 0,1 1-1 0 0,1-1 0 0 0,1 1 1 0 0,1 0-1 0 0,5 24-234 0 0,13-20-2090 0 0,-12-26-5428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03.3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13 1839 0 0,'0'-1'64'0'0,"0"1"0"0"0,0 0-1 0 0,0 0 1 0 0,0-1-1 0 0,0 1 1 0 0,0-1-1 0 0,1 1 1 0 0,-1 0-1 0 0,0-1 1 0 0,0 1-1 0 0,0 0 1 0 0,0-1-1 0 0,0 1 1 0 0,0 0-1 0 0,0-1 1 0 0,-1 1-1 0 0,1 0 1 0 0,0-1-1 0 0,0 1 1 0 0,0 0 0 0 0,0-1-1 0 0,0 1 1 0 0,0 0-1 0 0,-1-1 1 0 0,1 1-1 0 0,0 0 1 0 0,0-1-1 0 0,0 1 1 0 0,-1 0-1 0 0,1 0 1 0 0,0-1-1 0 0,0 1 1 0 0,-1 0-1 0 0,1 0 1 0 0,0 0-1 0 0,-1-1 1 0 0,1 1-1 0 0,0 0 1 0 0,-1 0 0 0 0,1 0-1 0 0,0 0 1 0 0,-1 0-1 0 0,1 0 1 0 0,0 0-1 0 0,-1-1 1 0 0,1 1-1 0 0,0 0 1 0 0,-1 0-1 0 0,1 0 1 0 0,-1 1-1 0 0,1-1 1 0 0,0 0-1 0 0,-1 0 1 0 0,1 0-1 0 0,0 0 1 0 0,-1 0 0 0 0,1 0-1 0 0,0 0 1 0 0,-1 0-1 0 0,1 1 1 0 0,0-1-1 0 0,0 0 1 0 0,-1 0-1 0 0,1 1 1 0 0,0-1-1 0 0,-1 0 1 0 0,1 0-1 0 0,0 1-63 0 0,-15 24 6613 0 0,11-18-7068 0 0,-3 4 940 0 0,0 1 0 0 0,1 0 0 0 0,0 1 0 0 0,1 0 1 0 0,0-1-1 0 0,1 1 0 0 0,0 1 0 0 0,1-1 0 0 0,1 1 1 0 0,0-1-1 0 0,1 1 0 0 0,0-1 0 0 0,1 1 0 0 0,1 0 0 0 0,0 0 1 0 0,1-1-1 0 0,0 1 0 0 0,1-1 0 0 0,5 12-485 0 0,-8-24 17 0 0,1 1 1 0 0,0 0-1 0 0,0-1 0 0 0,0 1 0 0 0,0-1 0 0 0,0 0 1 0 0,0 1-1 0 0,1-1 0 0 0,-1 0 0 0 0,0 0 1 0 0,1 0-1 0 0,-1 0 0 0 0,1 0 0 0 0,-1 0 0 0 0,1 0 1 0 0,0 0-1 0 0,-1 0 0 0 0,1-1 0 0 0,0 1 0 0 0,-1-1 1 0 0,1 1-1 0 0,0-1 0 0 0,0 0 0 0 0,-1 0 0 0 0,1 0 1 0 0,0 0-1 0 0,0 0 0 0 0,0 0 0 0 0,-1 0 1 0 0,1 0-1 0 0,0-1 0 0 0,0 1 0 0 0,-1-1 0 0 0,1 1 1 0 0,1-2-18 0 0,26-15-1504 0 0,-5-5-4191 0 0,-10 5-733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03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3 11519 0 0,'-4'-1'1024'0'0,"2"-1"-824"0"0,1 4-200 0 0,1-1 0 0 0,1 2 672 0 0,1-1 96 0 0,-2 1 24 0 0,1 4 0 0 0,2 3-792 0 0,1 2-152 0 0,3 2-32 0 0,0 0-8 0 0,3 1-1448 0 0,2-1-296 0 0,2 1-56 0 0,-3-2-16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06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1 194 11519 0 0,'18'-12'1994'0'0,"55"-40"3202"0"0,-64 45-4932 0 0,0-1 0 0 0,0 0 0 0 0,0 0 0 0 0,-1-1 0 0 0,-1 0 0 0 0,1-1 1 0 0,-2 1-1 0 0,1-1 0 0 0,-1-1 0 0 0,0-1-264 0 0,-7 13-29 0 0,0-1 1 0 0,1 0-1 0 0,-1 1 1 0 0,0-1-1 0 0,1 0 1 0 0,-1 0-1 0 0,0 0 1 0 0,0 0-1 0 0,1 1 0 0 0,-1-1 1 0 0,0 0-1 0 0,0 0 1 0 0,1 0-1 0 0,-1-1 1 0 0,0 1-1 0 0,1 0 1 0 0,-1 0-1 0 0,0 0 1 0 0,0-1-1 0 0,1 1 0 0 0,-1 0 1 0 0,0 0-1 0 0,1-1 1 0 0,-1 1-1 0 0,1-1 1 0 0,-1 1-1 0 0,0-1 1 0 0,1 1-1 0 0,-1-1 1 0 0,1 1-1 0 0,-1-1 1 0 0,1 1-1 0 0,-1-1 0 0 0,1 0 1 0 0,0 1-1 0 0,-1-1 1 0 0,1 1-1 0 0,0-1 1 0 0,-1 0-1 0 0,1 0 1 0 0,0 1-1 0 0,0-1 1 0 0,0 0-1 0 0,0 1 1 0 0,0-1-1 0 0,0 0 0 0 0,0 0 1 0 0,0 1-1 0 0,0-1 1 0 0,0 0-1 0 0,0 0 1 0 0,0 1-1 0 0,0-1 1 0 0,0 0-1 0 0,1 1 1 0 0,-1-1-1 0 0,0 0 1 0 0,1 1-1 0 0,-1-1 0 0 0,0 0 1 0 0,1 1-1 0 0,-1-1 1 0 0,1 0-1 0 0,-1 1 1 0 0,1-1-1 0 0,-1 1 1 0 0,1-1-1 0 0,-1 1 1 0 0,1-1 28 0 0,-8 6-359 0 0,0 0 0 0 0,1 0 0 0 0,0 0 0 0 0,-1 0 0 0 0,2 1 0 0 0,-1 0 0 0 0,1 1 0 0 0,0-1 0 0 0,0 1 0 0 0,0 0 0 0 0,0 1 359 0 0,0 1 228 0 0,0 1 0 0 0,1-1 0 0 0,0 1 0 0 0,0 0 0 0 0,1 0 1 0 0,1 0-1 0 0,-1 0 0 0 0,1 7-228 0 0,2-9 175 0 0,0 0 0 0 0,0 0 0 0 0,1 0 0 0 0,0 0 1 0 0,1 0-1 0 0,0 0 0 0 0,0-1 0 0 0,0 1 0 0 0,1-1 1 0 0,1 1-1 0 0,-1-1 0 0 0,1 0 0 0 0,0 0 0 0 0,0-1 1 0 0,1 1-1 0 0,0-1 0 0 0,0 0 0 0 0,1 0 0 0 0,0-1 1 0 0,0 0-1 0 0,0 0 0 0 0,0 0 0 0 0,1 0 1 0 0,0-1-1 0 0,0 0 0 0 0,0-1 0 0 0,0 0 0 0 0,0 0 1 0 0,1 0-1 0 0,0-1 0 0 0,-1 0 0 0 0,8 1-175 0 0,-1-1-152 0 0,-1-1 0 0 0,1 0 0 0 0,-1-1-1 0 0,1 0 1 0 0,-1-1 0 0 0,1-1 0 0 0,-1 0 0 0 0,0-1-1 0 0,0 0 1 0 0,0-1 0 0 0,0-1 0 0 0,2-1 152 0 0,88-55-6155 0 0,-22-12-4035 0 0,-55 34 9227 0 0,-26 42 10683 0 0,1 5-5149 0 0,2 13-1058 0 0,-1-10-3320 0 0,2 1 0 0 0,-1-1 0 0 0,1 1 0 0 0,1-1 0 0 0,0 0 1 0 0,1-1-1 0 0,0 1 0 0 0,1-1 0 0 0,4 6-193 0 0,-3 4-99 0 0,-4-18-38 0 0,1 0 0 0 0,0-1 1 0 0,-1 0-1 0 0,1 0 0 0 0,0 0 0 0 0,0-1 0 0 0,0 1 0 0 0,0-1 0 0 0,-1 0 0 0 0,1 0 0 0 0,0-1 0 0 0,0 0 0 0 0,0 0 0 0 0,3-1 137 0 0,27-2-856 0 0,-3 5 308 0 0,0 1-1 0 0,0 1 1 0 0,0 2-1 0 0,14 5 549 0 0,26 11 2404 0 0,65-9 2574 0 0,-102-7-5073 0 0,-11 0-6822 0 0,-9 0-1051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1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7367 0 0,'4'-9'3554'0'0,"-3"14"2126"0"0,-5 28-4733 0 0,-5 38-221 0 0,2 0 0 0 0,4 1 0 0 0,5 48-726 0 0,7-73 135 0 0,12-63 205 0 0,-20 15-302 0 0,57-108 798 0 0,-48 87-777 0 0,1-1 0 0 0,1 2 1 0 0,0 0-1 0 0,2 1 0 0 0,0 0 1 0 0,2 0-1 0 0,6-4-59 0 0,-21 21 27 0 0,0 1 1 0 0,1 0-1 0 0,-1 1 1 0 0,1-1-1 0 0,0 0 1 0 0,0 0-1 0 0,0 1 1 0 0,0-1 0 0 0,0 1-1 0 0,0-1 1 0 0,0 1-1 0 0,0 0 1 0 0,1 0-1 0 0,-1 0 1 0 0,0 0-1 0 0,1 0 1 0 0,-1 1-1 0 0,1-1 1 0 0,-1 1-1 0 0,1-1 1 0 0,-1 1-1 0 0,1 0 1 0 0,-1 0-1 0 0,1 0 1 0 0,-1 0-1 0 0,1 1 1 0 0,-1-1-1 0 0,1 1 1 0 0,-1-1 0 0 0,0 1-1 0 0,1 0 1 0 0,-1 0-1 0 0,0 0 1 0 0,1 0-1 0 0,-1 1 1 0 0,0-1-1 0 0,0 0 1 0 0,0 1-1 0 0,0 0 1 0 0,0-1-1 0 0,0 1 1 0 0,0 1-28 0 0,4 9 41 0 0,-1 1 1 0 0,0 0-1 0 0,-1 1 1 0 0,0-1 0 0 0,-1 1-1 0 0,0 0 1 0 0,-1 0-1 0 0,-1-1 1 0 0,0 1-1 0 0,-1 1 1 0 0,-2 11-42 0 0,2-25 3 0 0,0 21-4 0 0,-1 0 1 0 0,-1 0 0 0 0,-1 0-1 0 0,-1-1 1 0 0,-1 1 0 0 0,-1-1-1 0 0,-1 1 1 0 0,31-88-228 0 0,3 2 0 0 0,3 1 0 0 0,2 2 0 0 0,9-9 228 0 0,-27 49 11 0 0,-10 13 4 0 0,0 1 1 0 0,1 0 0 0 0,0 0-1 0 0,1 0 1 0 0,0 0 0 0 0,0 1 0 0 0,0 0-1 0 0,0 0 1 0 0,6-3-16 0 0,-11 9 9 0 0,-1-1 0 0 0,1 1 1 0 0,0 0-1 0 0,-1 0 0 0 0,1-1 0 0 0,0 1 0 0 0,0 0 0 0 0,-1 0 1 0 0,1 0-1 0 0,0 0 0 0 0,-1 0 0 0 0,1 0 0 0 0,0 0 0 0 0,0 0 1 0 0,-1 0-1 0 0,1 0 0 0 0,0 0 0 0 0,-1 1 0 0 0,1-1 0 0 0,0 0 0 0 0,-1 0 1 0 0,1 1-1 0 0,0-1 0 0 0,-1 1 0 0 0,1-1 0 0 0,-1 0 0 0 0,1 1 1 0 0,-1-1-1 0 0,1 1 0 0 0,-1-1 0 0 0,1 1 0 0 0,-1-1 0 0 0,1 1 1 0 0,-1 0-1 0 0,1-1 0 0 0,-1 1 0 0 0,0-1 0 0 0,0 1 0 0 0,1 0 0 0 0,-1-1 1 0 0,0 1-1 0 0,0 0 0 0 0,0 0 0 0 0,1-1 0 0 0,-1 1 0 0 0,0 0 1 0 0,0 0-10 0 0,4 36 201 0 0,-22 291 159 0 0,17-327-416 0 0,1 0 0 0 0,0 0 1 0 0,-1 1-1 0 0,1-1 0 0 0,0 0 0 0 0,0 0 0 0 0,0 1 0 0 0,0-1 1 0 0,0 0-1 0 0,0 1 0 0 0,0-1 0 0 0,0 0 0 0 0,0 0 0 0 0,1 1 0 0 0,-1-1 1 0 0,1 0-1 0 0,-1 0 0 0 0,1 0 0 0 0,-1 1 0 0 0,1-1 0 0 0,0 0 1 0 0,-1 0-1 0 0,1 0 0 0 0,0 0 0 0 0,0 0 0 0 0,0 0 0 0 0,0 0 1 0 0,0-1-1 0 0,0 1 0 0 0,0 0 0 0 0,0 0 0 0 0,0-1 0 0 0,0 1 0 0 0,0-1 1 0 0,0 1-1 0 0,0-1 0 0 0,1 1 0 0 0,-1-1 0 0 0,0 0 0 0 0,0 1 1 0 0,1-1-1 0 0,-1 0 0 0 0,1 0 56 0 0,5-4-7551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05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33 12895 0 0,'-1'-1'52'0'0,"1"0"0"0"0,0 0-1 0 0,0 0 1 0 0,0 0-1 0 0,-1 0 1 0 0,1 0 0 0 0,0 0-1 0 0,0 0 1 0 0,1 1-1 0 0,-1-1 1 0 0,0 0 0 0 0,0 0-1 0 0,0 0 1 0 0,0 0-1 0 0,1 0 1 0 0,-1 0 0 0 0,1 0-1 0 0,-1 0 1 0 0,0 0-1 0 0,1 1 1 0 0,0-1 0 0 0,-1 0-1 0 0,1 0 1 0 0,-1 0-1 0 0,1 1 1 0 0,0-1 0 0 0,-1 0-1 0 0,1 1 1 0 0,0-1-1 0 0,0 1 1 0 0,0-1 0 0 0,0 1-1 0 0,-1-1 1 0 0,1 1-1 0 0,0 0 1 0 0,0-1 0 0 0,0 1-1 0 0,0 0 1 0 0,0 0-1 0 0,0 0 1 0 0,0-1 0 0 0,0 1-1 0 0,0 0 1 0 0,0 0-1 0 0,0 0 1 0 0,0 1 0 0 0,0-1-52 0 0,10-2 318 0 0,1 1 1 0 0,-1 1-1 0 0,1 0 1 0 0,-1 0-1 0 0,0 1 1 0 0,1 1 0 0 0,-1 0-1 0 0,0 1 1 0 0,0 0-1 0 0,0 0 1 0 0,0 1-1 0 0,-1 0 1 0 0,9 6-319 0 0,-13-7 19 0 0,-1 0 1 0 0,1 0 0 0 0,-1 1-1 0 0,0 0 1 0 0,0 0-1 0 0,0 0 1 0 0,0 1-1 0 0,-1 0 1 0 0,0 0 0 0 0,0 0-1 0 0,0 0 1 0 0,-1 0-1 0 0,1 1 1 0 0,-1 0-1 0 0,-1-1 1 0 0,1 1 0 0 0,-1 0-1 0 0,0 1 1 0 0,0-1-1 0 0,-1 0 1 0 0,0 0-1 0 0,0 1 1 0 0,0-1 0 0 0,-1 1-1 0 0,0 0-19 0 0,-2 7-179 0 0,0 0-1 0 0,-2 0 0 0 0,1-1 0 0 0,-2 1 1 0 0,0-1-1 0 0,0 1 0 0 0,-1-1 1 0 0,-1-1-1 0 0,0 0 0 0 0,-1 0 1 0 0,0 0-1 0 0,-10 10 180 0 0,-40 70 443 0 0,57-91-348 0 0,-1 1 0 0 0,1 0 1 0 0,0 0-1 0 0,0 0 0 0 0,0 1 0 0 0,0-1 1 0 0,0 0-1 0 0,0 0 0 0 0,0 0 0 0 0,1 1 1 0 0,-1-1-1 0 0,1 0 0 0 0,0 1 0 0 0,-1-1 1 0 0,1 1-1 0 0,0-1 0 0 0,1 0 0 0 0,-1 1 1 0 0,0-1-1 0 0,1 0 0 0 0,-1 1 0 0 0,1-1 1 0 0,0 0-1 0 0,-1 0 0 0 0,1 1 1 0 0,0-1-1 0 0,1 0 0 0 0,-1 0 0 0 0,0 0 1 0 0,0 0-1 0 0,1 0 0 0 0,0 0 0 0 0,-1-1 1 0 0,1 1-1 0 0,0-1 0 0 0,-1 1 0 0 0,1-1 1 0 0,0 1-1 0 0,0-1 0 0 0,0 0 0 0 0,1 0 1 0 0,-1 0-1 0 0,0 0 0 0 0,0 0 0 0 0,1 0 1 0 0,-1-1-1 0 0,0 1 0 0 0,1-1 0 0 0,-1 0 1 0 0,0 0-1 0 0,1 0 0 0 0,1 0-95 0 0,-2 0-116 0 0,1-1 1 0 0,0 1-1 0 0,0-1 0 0 0,0 0 0 0 0,-1 0 0 0 0,1-1 1 0 0,-1 1-1 0 0,1 0 0 0 0,-1-1 0 0 0,1 1 0 0 0,-1-1 1 0 0,0 0-1 0 0,0 0 0 0 0,0 0 0 0 0,0 0 1 0 0,0 0-1 0 0,0-1 0 0 0,0 1 0 0 0,1-2 116 0 0,1-6-7552 0 0</inkml:trace>
  <inkml:trace contextRef="#ctx0" brushRef="#br0" timeOffset="159.204">135 347 1839 0 0,'15'3'10475'0'0,"24"-2"-7179"0"0,-25-1-1828 0 0,121-1 1734 0 0,-45-12-9816 0 0,-72 9 723 0 0</inkml:trace>
  <inkml:trace contextRef="#ctx0" brushRef="#br0" timeOffset="364.827">512 279 3223 0 0,'-2'3'5210'0'0,"-2"7"-2709"0"0,3 34 4578 0 0,13 1-3701 0 0,-9-38-3294 0 0,0-1-1 0 0,0 0 0 0 0,0 1 0 0 0,1-1 1 0 0,0 0-1 0 0,0-1 0 0 0,0 1 0 0 0,1-1 1 0 0,0 0-1 0 0,0 0 0 0 0,0 0 0 0 0,1-1 1 0 0,-1 0-1 0 0,1 0 0 0 0,0 0 0 0 0,1-1 1 0 0,-1 1-1 0 0,4 0-83 0 0,-4-4-68 0 0,0 0 1 0 0,0-1-1 0 0,0 0 0 0 0,0 0 1 0 0,0 0-1 0 0,0-1 1 0 0,-1 0-1 0 0,1 0 0 0 0,0 0 1 0 0,-1 0-1 0 0,1-1 1 0 0,-1 0-1 0 0,0-1 0 0 0,0 1 1 0 0,0-1-1 0 0,0 0 1 0 0,-1 0-1 0 0,0 0 1 0 0,1 0-1 0 0,-2-1 0 0 0,1 0 1 0 0,0 0-1 0 0,1-3 68 0 0,-2 4-457 0 0,0 1 0 0 0,0-1-1 0 0,-1 0 1 0 0,1 1 0 0 0,-1-1-1 0 0,0-1 1 0 0,0 1 0 0 0,0 0-1 0 0,-1 0 1 0 0,0-1 0 0 0,1 1-1 0 0,-1-1 1 0 0,-1 1 0 0 0,1-1-1 0 0,-1 1 1 0 0,0-1 0 0 0,0 0-1 0 0,0-3 458 0 0,0 8-71 0 0,0-1-1 0 0,0 1 0 0 0,0 0 0 0 0,0-1 1 0 0,0 1-1 0 0,0 0 0 0 0,0-1 1 0 0,-1 1-1 0 0,1 0 0 0 0,0-1 1 0 0,0 1-1 0 0,0 0 0 0 0,0-1 0 0 0,0 1 1 0 0,-1 0-1 0 0,1 0 0 0 0,0-1 1 0 0,0 1-1 0 0,0 0 0 0 0,-1 0 0 0 0,1-1 1 0 0,0 1-1 0 0,0 0 0 0 0,-1 0 1 0 0,1 0-1 0 0,0 0 0 0 0,-1-1 0 0 0,1 1 1 0 0,0 0-1 0 0,0 0 0 0 0,-1 0 1 0 0,1 0-1 0 0,0 0 0 0 0,-1 0 0 0 0,1 0 1 0 0,0 0-1 0 0,-1 0 0 0 0,1 0 1 0 0,0 0-1 0 0,-1 0 0 0 0,1 0 1 0 0,0 0-1 0 0,-1 0 0 0 0,1 0 0 0 0,0 0 1 0 0,-1 0-1 0 0,1 0 0 0 0,0 0 1 0 0,-1 1-1 0 0,1-1 0 0 0,0 0 0 0 0,0 0 1 0 0,-1 0-1 0 0,1 1 0 0 0,0-1 1 0 0,0 0-1 0 0,-1 0 0 0 0,1 1 0 0 0,0-1 72 0 0,-5 19-89 0 0,24 20 196 0 0,-10-28-3254 0 0</inkml:trace>
  <inkml:trace contextRef="#ctx0" brushRef="#br0" timeOffset="649.346">926 303 8751 0 0,'-10'-22'1643'0'0,"10"22"-874"0"0,6 10 2411 0 0,2 5-2218 0 0,17 34 1324 0 0,-3 0-1 0 0,-1 1 1 0 0,5 25-2286 0 0,-20-58 127 0 0,0 1 0 0 0,-1-1 1 0 0,-1 1-1 0 0,0 1 0 0 0,-2-1 0 0 0,0 0 0 0 0,-1 1 1 0 0,0-1-1 0 0,-2 0 0 0 0,0 1 0 0 0,-2-1 1 0 0,0 0-1 0 0,0 0 0 0 0,-4 9-127 0 0,6-25 24 0 0,0 0-1 0 0,0 1 0 0 0,-1-1 1 0 0,1 0-1 0 0,0 0 1 0 0,-1 0-1 0 0,1 0 0 0 0,-1 0 1 0 0,0-1-1 0 0,0 1 1 0 0,0 0-1 0 0,0-1 1 0 0,0 1-1 0 0,0-1 0 0 0,0 0 1 0 0,0 1-1 0 0,0-1 1 0 0,0 0-1 0 0,-1-1 1 0 0,1 1-1 0 0,-1 0 0 0 0,1-1 1 0 0,0 1-1 0 0,-1-1 1 0 0,1 1-1 0 0,-1-1 0 0 0,1 0 1 0 0,-1 0-1 0 0,1-1 1 0 0,-1 1-1 0 0,1 0 1 0 0,-1-1-1 0 0,1 1 0 0 0,0-1 1 0 0,-1 0-1 0 0,1 0 1 0 0,0 0-1 0 0,-1 0 0 0 0,1 0 1 0 0,0-1-1 0 0,0 1 1 0 0,0-1-1 0 0,0 1 1 0 0,0-1-1 0 0,1 0 0 0 0,-2-1-23 0 0,-7-6-20 0 0,0-1-1 0 0,1 0 0 0 0,1 0 1 0 0,0-1-1 0 0,0 0 0 0 0,1-1 0 0 0,0 1 1 0 0,1-1-1 0 0,1-1 0 0 0,-4-9 21 0 0,-12-43-7004 0 0,13 29-654 0 0</inkml:trace>
  <inkml:trace contextRef="#ctx0" brushRef="#br0" timeOffset="885.364">990 148 14279 0 0,'4'-8'632'0'0,"-1"1"136"0"0,1 1-616 0 0,0 1-152 0 0,-4 5 0 0 0,1-2 0 0 0,3-1 128 0 0,3-2-8 0 0,4-5 0 0 0,5 1-6592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04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1 420 12439 0 0,'5'42'4752'0'0,"-8"24"-2070"0"0,5 65-836 0 0,-1-131-1839 0 0,-1 1 0 0 0,1 0 0 0 0,-1-1 0 0 0,1 1 0 0 0,0-1 0 0 0,-1 1 0 0 0,1-1 0 0 0,0 1 0 0 0,0-1 0 0 0,-1 0 0 0 0,1 1 0 0 0,0-1 0 0 0,0 0 0 0 0,0 0 0 0 0,0 1 1 0 0,-1-1-1 0 0,1 0 0 0 0,0 0 0 0 0,0 0 0 0 0,0 0 0 0 0,0 0 0 0 0,-1 0 0 0 0,1 0 0 0 0,0 0 0 0 0,0-1 0 0 0,0 1 0 0 0,0 0 0 0 0,-1 0 0 0 0,1-1 0 0 0,0 1 0 0 0,0-1 0 0 0,-1 1 0 0 0,1 0 0 0 0,0-1 0 0 0,0 0 0 0 0,-1 1 0 0 0,1-1 0 0 0,-1 1 0 0 0,1-1 0 0 0,0 0 0 0 0,-1 1 0 0 0,1-1 0 0 0,-1 0 0 0 0,0 1 0 0 0,1-1 0 0 0,-1 0 0 0 0,0 0 0 0 0,1 0 0 0 0,-1 1 0 0 0,0-1 0 0 0,0 0 0 0 0,1 0 0 0 0,-1 0 0 0 0,0 0 0 0 0,0 1 0 0 0,0-1 0 0 0,0-1-7 0 0,2-1-13 0 0,23-31-177 0 0,-18 24 2 0 0,0-1 1 0 0,1 1 0 0 0,0 0 0 0 0,1 0 0 0 0,0 1 0 0 0,0 0 0 0 0,1 1-1 0 0,0 0 1 0 0,7-4 187 0 0,-16 11 31 0 0,1 0 1 0 0,-1 1-1 0 0,0-1 0 0 0,0 0 0 0 0,1 1 0 0 0,-1-1 0 0 0,1 1 1 0 0,-1-1-1 0 0,1 1 0 0 0,-1-1 0 0 0,1 1 0 0 0,-1 0 0 0 0,1 0 1 0 0,-1 0-1 0 0,1 0 0 0 0,-1 0 0 0 0,1 0 0 0 0,-1 0 0 0 0,1 0 1 0 0,-1 1-1 0 0,1-1 0 0 0,-1 1 0 0 0,0-1 0 0 0,1 1 0 0 0,-1-1 1 0 0,0 1-1 0 0,1 0 0 0 0,-1 0 0 0 0,0-1 0 0 0,0 1 0 0 0,1 0 1 0 0,-1 0-1 0 0,0 0 0 0 0,0 1 0 0 0,0-1 0 0 0,0 0 1 0 0,0 0-1 0 0,-1 0 0 0 0,1 1 0 0 0,0-1 0 0 0,-1 1 0 0 0,1-1 1 0 0,0 0-1 0 0,-1 1 0 0 0,0-1 0 0 0,1 1-31 0 0,8 72 1478 0 0,-11 5-878 0 0,18-96-936 0 0,113-111-3053 0 0,-124 124 3224 0 0,-1 0 0 0 0,1 1 1 0 0,0-1-1 0 0,0 1 0 0 0,0 0 0 0 0,0 0 1 0 0,1 0-1 0 0,-1 1 0 0 0,1 0 0 0 0,0 0 1 0 0,0 0-1 0 0,0 1 0 0 0,0 0 0 0 0,1 0 165 0 0,-5 2 136 0 0,0 1 0 0 0,-1-1-1 0 0,1 1 1 0 0,-1 0 0 0 0,1 0-1 0 0,-1 0 1 0 0,0 0 0 0 0,0 0-1 0 0,0 0 1 0 0,0 0-1 0 0,0 0 1 0 0,0 0 0 0 0,-1 0-1 0 0,1 1 1 0 0,-1-1 0 0 0,0 0-1 0 0,1 0 1 0 0,-1 1 0 0 0,0-1-1 0 0,0 0 1 0 0,0 0 0 0 0,-1 1-1 0 0,1-1 1 0 0,0 0 0 0 0,-2 2-136 0 0,2 5 344 0 0,14 84 1626 0 0,-13-90-2150 0 0,1 1 1 0 0,-1-1-1 0 0,1 0 0 0 0,0 0 1 0 0,0 0-1 0 0,0-1 0 0 0,0 1 1 0 0,1 0-1 0 0,-1-1 0 0 0,1 1 1 0 0,-1-1-1 0 0,1 0 1 0 0,0 0-1 0 0,0 0 0 0 0,0 0 1 0 0,0-1-1 0 0,0 1 0 0 0,1-1 1 0 0,-1 1-1 0 0,0-1 0 0 0,1 0 1 0 0,-1-1-1 0 0,0 1 1 0 0,1-1-1 0 0,2 1 180 0 0,10-1-6951 0 0</inkml:trace>
  <inkml:trace contextRef="#ctx0" brushRef="#br0" timeOffset="316.025">755 594 9215 0 0,'-7'1'328'0'0,"1"0"-1"0"0,0 0 1 0 0,0 1 0 0 0,-1 0-1 0 0,1 0 1 0 0,0 0-1 0 0,0 1 1 0 0,1 0-1 0 0,-1 0 1 0 0,1 1-1 0 0,-1-1 1 0 0,1 1 0 0 0,0 0-1 0 0,0 1 1 0 0,1-1-1 0 0,-1 1 1 0 0,1 0-1 0 0,-2 3-327 0 0,1-4 255 0 0,1 0-1 0 0,0 1 0 0 0,0-1 1 0 0,1 1-1 0 0,-1-1 0 0 0,1 1 0 0 0,0 0 1 0 0,0 0-1 0 0,1 1 0 0 0,-1-1 1 0 0,1 0-1 0 0,0 1 0 0 0,1 0 1 0 0,-1-1-1 0 0,1 1 0 0 0,1 0 1 0 0,-1-1-1 0 0,1 1 0 0 0,0 3-254 0 0,1-8 28 0 0,0 0 0 0 0,0 0 1 0 0,0-1-1 0 0,1 1 0 0 0,-1-1 0 0 0,0 1 0 0 0,0-1 0 0 0,1 0 0 0 0,-1 1 1 0 0,1-1-1 0 0,-1 0 0 0 0,0 0 0 0 0,1 0 0 0 0,-1 0 0 0 0,0 0 0 0 0,1 0 0 0 0,-1 0 1 0 0,1 0-1 0 0,-1-1 0 0 0,0 1 0 0 0,1 0 0 0 0,-1-1 0 0 0,0 0 0 0 0,0 1 1 0 0,1-1-1 0 0,-1 1 0 0 0,0-1 0 0 0,0 0 0 0 0,0 0 0 0 0,0 0 0 0 0,0 0 0 0 0,0 0 1 0 0,0 0-1 0 0,0 0 0 0 0,0 0 0 0 0,0 0 0 0 0,-1 0 0 0 0,1 0 0 0 0,0-1-28 0 0,0 1 23 0 0,17-17-350 0 0,-1 0-1 0 0,0-1 1 0 0,-1-1-1 0 0,-1 0 1 0 0,10-20 327 0 0,-16 28-177 0 0,-7 22 911 0 0,-3-4-613 0 0,0-1-1 0 0,1 0 1 0 0,0 0-1 0 0,0 1 1 0 0,0-1-1 0 0,1 0 1 0 0,-1 0-1 0 0,1 1 1 0 0,1-1-1 0 0,-1 0 1 0 0,1 0-1 0 0,0 0 1 0 0,0 0-1 0 0,0 0 1 0 0,0-1-1 0 0,1 1 1 0 0,0-1-1 0 0,0 0 1 0 0,0 1-1 0 0,1-1 1 0 0,-1 0 0 0 0,1-1-1 0 0,0 1 1 0 0,0-1-1 0 0,0 0 1 0 0,1 0-1 0 0,-1 0 1 0 0,1 0-1 0 0,-1-1 1 0 0,1 0-1 0 0,1 1-120 0 0,68 3-1665 0 0,-69-7 1239 0 0,0-1 1 0 0,0 0 0 0 0,0 0-1 0 0,0 0 1 0 0,0 0-1 0 0,0-1 1 0 0,-1 0-1 0 0,1 0 1 0 0,-1 0-1 0 0,1 0 1 0 0,-1-1 0 0 0,2-2 425 0 0,7-7-7286 0 0</inkml:trace>
  <inkml:trace contextRef="#ctx0" brushRef="#br0" timeOffset="804.574">1158 19 10591 0 0,'0'-2'155'0'0,"1"1"-1"0"0,0 0 0 0 0,-1 0 1 0 0,1 0-1 0 0,0 0 0 0 0,0 0 0 0 0,0 0 1 0 0,0 0-1 0 0,0 0 0 0 0,0 0 1 0 0,0 0-1 0 0,0 0 0 0 0,0 1 0 0 0,1-1 1 0 0,-1 0-1 0 0,0 1 0 0 0,0-1 1 0 0,1 1-1 0 0,-1 0 0 0 0,0-1 1 0 0,1 1-1 0 0,-1 0 0 0 0,0 0 0 0 0,1-1 1 0 0,-1 1-1 0 0,0 0 0 0 0,1 1 1 0 0,-1-1-1 0 0,1 0 0 0 0,-1 0 1 0 0,0 1-1 0 0,1-1 0 0 0,-1 0 0 0 0,0 1 1 0 0,0-1-1 0 0,1 1 0 0 0,-1 0 1 0 0,0-1-1 0 0,0 1 0 0 0,0 0-154 0 0,6 1 363 0 0,1 1-216 0 0,0 1 1 0 0,-1 0-1 0 0,1 0 0 0 0,-1 0 1 0 0,0 1-1 0 0,0 0 0 0 0,-1 0 1 0 0,1 1-1 0 0,-1-1 0 0 0,-1 2 1 0 0,1-1-1 0 0,-1 1 0 0 0,0-1 1 0 0,0 1-1 0 0,-1 1 0 0 0,0-1 1 0 0,0 1-1 0 0,-1-1 1 0 0,0 1-1 0 0,0 0 0 0 0,-1 0 1 0 0,1 3-148 0 0,4 23 677 0 0,0 0 1 0 0,-3 0 0 0 0,-1 1 0 0 0,-1 28-678 0 0,-1-29-275 0 0,-1 0 1 0 0,-2 0-1 0 0,-1 0 0 0 0,-1 0 1 0 0,-2-1-1 0 0,-6 17 275 0 0,-57 35 973 0 0,67-83-967 0 0,0 0-1 0 0,1 0 0 0 0,-1 0 0 0 0,1 0 0 0 0,0 0 0 0 0,0 0 0 0 0,-1 0 0 0 0,1 1 0 0 0,1-1 0 0 0,-1 1 0 0 0,0-1 0 0 0,1 0 0 0 0,-1 1 1 0 0,1-1-1 0 0,0 1 0 0 0,-1-1 0 0 0,1 1 0 0 0,1-1 0 0 0,-1 1 0 0 0,0-1 0 0 0,0 1 0 0 0,1-1 0 0 0,0 1 0 0 0,-1-1 0 0 0,1 0 0 0 0,0 1 0 0 0,0-1 1 0 0,0 0-1 0 0,1 1 0 0 0,-1-1 0 0 0,0 0 0 0 0,1 0 0 0 0,-1 0 0 0 0,1 0 0 0 0,0-1 0 0 0,0 1 0 0 0,0 0 0 0 0,0-1 0 0 0,0 1 0 0 0,0-1 0 0 0,0 0 1 0 0,0 0-1 0 0,0 1 0 0 0,1-1 0 0 0,-1-1 0 0 0,0 1 0 0 0,1 0 0 0 0,-1-1 0 0 0,1 1 0 0 0,-1-1 0 0 0,1 0-5 0 0,101-37-238 0 0,-66 19 48 0 0,-14 7-107 0 0,0 2 0 0 0,1 0 1 0 0,0 1-1 0 0,1 2 0 0 0,-1 0 0 0 0,10 0 297 0 0,-33 7 41 0 0,0-1-1 0 0,1 1 1 0 0,-1-1 0 0 0,0 1-1 0 0,0 0 1 0 0,0 0 0 0 0,0 0-1 0 0,0 0 1 0 0,-1 0 0 0 0,1 0-1 0 0,0 0 1 0 0,0 0 0 0 0,-1 1 0 0 0,1-1-1 0 0,-1 1 1 0 0,1 0 0 0 0,-1-1-1 0 0,1 1 1 0 0,-1 0 0 0 0,0 0-1 0 0,0-1 1 0 0,0 1 0 0 0,0 0-1 0 0,0 0 1 0 0,-1 0 0 0 0,1 1-1 0 0,0-1 1 0 0,-1 0 0 0 0,0 0 0 0 0,1 0-1 0 0,-1 0 1 0 0,0 0 0 0 0,0 1-1 0 0,0-1 1 0 0,-1 1-41 0 0,12 32 1224 0 0,-10-33-1176 0 0,1 1 1 0 0,0 0-1 0 0,0-1 0 0 0,0 1 1 0 0,0-1-1 0 0,1 1 1 0 0,-1-1-1 0 0,0 0 1 0 0,1 0-1 0 0,0 0 0 0 0,0 0 1 0 0,-1-1-1 0 0,1 1 1 0 0,0-1-1 0 0,0 0 0 0 0,0 0 1 0 0,0 0-1 0 0,1 0 1 0 0,-1 0-1 0 0,0 0 0 0 0,0-1 1 0 0,1 0-1 0 0,-1 0 1 0 0,0 0-1 0 0,0 0 1 0 0,1 0-1 0 0,1-1-48 0 0,54-23-2162 0 0,-47 15-5822 0 0</inkml:trace>
  <inkml:trace contextRef="#ctx0" brushRef="#br0" timeOffset="1057.179">1758 280 10135 0 0,'-11'-12'896'0'0,"5"5"-712"0"0,2 1-184 0 0,1 2 0 0 0,2 1 1496 0 0,1 2 264 0 0,0 0 48 0 0,0-2 16 0 0,1-1-832 0 0,2-2-160 0 0,3 2-32 0 0,-1 0 0 0 0,2 2-728 0 0,2 1-136 0 0,0 2-32 0 0,1 4-8496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1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2759 0 0,'-2'1'211'0'0,"1"0"0"0"0,0 0-1 0 0,0 0 1 0 0,0 1 0 0 0,0-1-1 0 0,0 0 1 0 0,1 0-1 0 0,-1 1 1 0 0,0-1 0 0 0,0 0-1 0 0,1 1 1 0 0,-1-1-1 0 0,1 1 1 0 0,-1-1 0 0 0,1 1-1 0 0,0-1 1 0 0,0 1 0 0 0,-1-1-1 0 0,1 1 1 0 0,0-1-1 0 0,0 1 1 0 0,1-1 0 0 0,-1 1-1 0 0,0-1 1 0 0,0 2-211 0 0,0 0 234 0 0,-5 108 5687 0 0,5-1 0 0 0,5 16-5921 0 0,28 220 3782 0 0,-12-254-3562 0 0,-20-92-285 0 0,0 0-1 0 0,0 0 1 0 0,0 0-1 0 0,-1 0 1 0 0,1 0-1 0 0,0 0 1 0 0,0 0-1 0 0,0 0 1 0 0,0 0 0 0 0,-1-1-1 0 0,1 1 1 0 0,0 0-1 0 0,0 0 1 0 0,0-1-1 0 0,-1 1 1 0 0,1 0-1 0 0,0-1 1 0 0,-1 1-1 0 0,1-1 1 0 0,0 1 0 0 0,-1-1-1 0 0,1 0 1 0 0,0 1-1 0 0,-1-1 1 0 0,1 1-1 0 0,-1-1 1 0 0,1 0-1 0 0,-1 0 1 0 0,1 1-1 0 0,-1-1 1 0 0,0 0 0 0 0,1 0-1 0 0,-1 1 1 0 0,0-1-1 0 0,0 0 1 0 0,0 0-1 0 0,1 0 1 0 0,-1 0-1 0 0,0 1 1 0 0,0-1-1 0 0,0 0 1 0 0,0 0 0 0 0,0 0-1 0 0,-1 0 66 0 0,2 0-329 0 0,3-11-7254 0 0</inkml:trace>
  <inkml:trace contextRef="#ctx0" brushRef="#br0" timeOffset="238">302 527 9671 0 0,'-7'20'2798'0'0,"-25"17"-1142"0"0,-2-1 1 0 0,-1-1-1 0 0,-1-2 0 0 0,-21 13-1656 0 0,43-34 176 0 0,0-1-32 0 0,-29 34 977 0 0,44-42-1044 0 0,0-1-1 0 0,0 1 0 0 0,0-1 1 0 0,0 0-1 0 0,0 1 0 0 0,0-1 1 0 0,1 0-1 0 0,-1 0 0 0 0,1 0 1 0 0,0 0-1 0 0,-1 0 0 0 0,1-1 1 0 0,0 1-1 0 0,0 0 1 0 0,0-1-1 0 0,0 0 0 0 0,0 1 1 0 0,1-1-1 0 0,-1 0 0 0 0,0 0 1 0 0,1 0-1 0 0,-1 0 0 0 0,1-1 1 0 0,-1 1-1 0 0,1 0 0 0 0,-1-1 1 0 0,1 0-1 0 0,-1 0 0 0 0,1 0-76 0 0,-3 0 1 0 0,179 26 901 0 0,-74-16-2158 0 0,-91-8-4185 0 0,-1 2-1843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1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0,'11'7'5935'0'0,"2"20"-2816"0"0,42 193 3405 0 0,-40-114-4614 0 0,-15-106-1898 0 0,0 0 0 0 0,0 1-1 0 0,0-1 1 0 0,0 0 0 0 0,0 0-1 0 0,0 1 1 0 0,0-1 0 0 0,0 0-1 0 0,0 1 1 0 0,0-1 0 0 0,0 0-1 0 0,0 1 1 0 0,0-1 0 0 0,0 0-1 0 0,0 1 1 0 0,0-1 0 0 0,0 0-1 0 0,0 1 1 0 0,0-1 0 0 0,0 0-1 0 0,0 1 1 0 0,0-1 0 0 0,1 0-1 0 0,-1 0 1 0 0,0 1 0 0 0,0-1-1 0 0,0 0 1 0 0,1 0 0 0 0,-1 1-1 0 0,0-1 1 0 0,0 0 0 0 0,0 0-1 0 0,1 0 1 0 0,-1 1 0 0 0,0-1-1 0 0,1 0 1 0 0,-1 0 0 0 0,0 0-1 0 0,0 0 1 0 0,1 0 0 0 0,-1 0-1 0 0,0 1 1 0 0,1-1 0 0 0,-1 0-1 0 0,0 0 1 0 0,1 0 0 0 0,-1 0-1 0 0,0 0 1 0 0,1 0 0 0 0,-1 0-1 0 0,0 0 1 0 0,1 0 0 0 0,-1-1-1 0 0,0 1 1 0 0,1 0 0 0 0,-1 0-1 0 0,0 0 1 0 0,0 0 0 0 0,1 0-1 0 0,-1 0 1 0 0,0-1 0 0 0,0 1-1 0 0,1 0-11 0 0,13-22 214 0 0,-8 11-152 0 0,151-162-209 0 0,-146 162 119 0 0,4-6-78 0 0,1 0-1 0 0,1 2 1 0 0,1-1 0 0 0,0 2-1 0 0,8-4 107 0 0,-25 17 6 0 0,0 1 0 0 0,-1-1 0 0 0,1 1 1 0 0,0-1-1 0 0,-1 1 0 0 0,1 0 0 0 0,0-1 0 0 0,-1 1 0 0 0,1 0 0 0 0,0-1 0 0 0,0 1 0 0 0,0 0 0 0 0,-1 0 0 0 0,1 0 0 0 0,0 0 1 0 0,0 0-1 0 0,-1 0 0 0 0,1 0 0 0 0,0 0 0 0 0,0 0 0 0 0,0 0 0 0 0,-1 1 0 0 0,1-1 0 0 0,0 0 0 0 0,0 0 0 0 0,-1 1 0 0 0,1-1 1 0 0,0 0-1 0 0,-1 1 0 0 0,1-1 0 0 0,0 1 0 0 0,-1-1 0 0 0,1 1 0 0 0,-1-1 0 0 0,1 1 0 0 0,0-1 0 0 0,-1 1 0 0 0,0 0 1 0 0,1-1-1 0 0,-1 1 0 0 0,1 0 0 0 0,-1-1 0 0 0,0 1 0 0 0,1 0 0 0 0,-1 0 0 0 0,0-1 0 0 0,0 1-6 0 0,7 43 426 0 0,-6-35-370 0 0,19 223 688 0 0,-19-142-424 0 0,21-113-208 0 0,114-208-1495 0 0,-133 225 1316 0 0,0 0-1 0 0,1 0 1 0 0,-1 1-1 0 0,1-1 1 0 0,0 1-1 0 0,0 0 1 0 0,1 1-1 0 0,-1-1 1 0 0,1 1-1 0 0,0-1 1 0 0,5-2 67 0 0,-7 8 36 0 0,-1 0 1 0 0,0 0-1 0 0,0 0 0 0 0,0 0 1 0 0,0 0-1 0 0,0 0 0 0 0,0 1 1 0 0,0-1-1 0 0,0 1 0 0 0,0-1 1 0 0,-1 1-1 0 0,1 0 0 0 0,0 0 1 0 0,-1 0-1 0 0,0-1 1 0 0,1 2-1 0 0,-1-1 0 0 0,0 0 1 0 0,0 0-1 0 0,0 0 0 0 0,0 0 1 0 0,-1 1-1 0 0,1-1 0 0 0,-1 0 1 0 0,1 1-1 0 0,-1-1 0 0 0,0 0 1 0 0,0 1-1 0 0,0-1 0 0 0,0 1-36 0 0,42 251 427 0 0,-30-193-2851 0 0,-10-50-5096 0 0</inkml:trace>
  <inkml:trace contextRef="#ctx0" brushRef="#br0" timeOffset="379.001">929 449 4607 0 0,'7'-1'654'0'0,"0"0"-1"0"0,0 1 0 0 0,0 0 1 0 0,1 1-1 0 0,-1 0 0 0 0,0 0 1 0 0,0 0-1 0 0,0 1 0 0 0,0 0 1 0 0,-1 0-1 0 0,1 1 0 0 0,5 3-653 0 0,-7-5 188 0 0,-1 1-1 0 0,0 1 1 0 0,0-1-1 0 0,0 0 1 0 0,0 1-1 0 0,0 0 1 0 0,-1 0-1 0 0,1 0 0 0 0,-1 1 1 0 0,0-1-1 0 0,0 1 1 0 0,0 0-1 0 0,0-1 1 0 0,0 1-1 0 0,-1 1 1 0 0,2 2-188 0 0,-2-1-16 0 0,0 0 1 0 0,-1 1-1 0 0,1-1 1 0 0,-1 0-1 0 0,0 1 1 0 0,-1-1-1 0 0,0 1 0 0 0,0-1 1 0 0,0 1-1 0 0,-1-1 1 0 0,0 1-1 0 0,0-1 1 0 0,0 1-1 0 0,-1-1 1 0 0,0 0-1 0 0,0 0 1 0 0,-1 0-1 0 0,0 0 16 0 0,-72 101 3286 0 0,74-107-3229 0 0,1 1 1 0 0,-1-1-1 0 0,1 1 1 0 0,-1 0 0 0 0,1-1-1 0 0,0 1 1 0 0,-1 0 0 0 0,1-1-1 0 0,0 1 1 0 0,0 0 0 0 0,-1 0-1 0 0,1-1 1 0 0,0 1 0 0 0,0 0-1 0 0,0 0 1 0 0,0-1 0 0 0,0 1-1 0 0,0 0 1 0 0,0 0 0 0 0,0-1-1 0 0,0 1 1 0 0,1 0-1 0 0,-1 0 1 0 0,0-1 0 0 0,0 1-1 0 0,1 0 1 0 0,-1-1 0 0 0,0 1-1 0 0,1 0 1 0 0,-1-1 0 0 0,1 1-1 0 0,-1 0 1 0 0,1-1 0 0 0,-1 1-1 0 0,1-1 1 0 0,-1 1 0 0 0,1-1-1 0 0,-1 1 1 0 0,1-1-1 0 0,0 0 1 0 0,-1 1 0 0 0,1-1-1 0 0,0 0 1 0 0,-1 1 0 0 0,1-1-1 0 0,0 0 1 0 0,0 0 0 0 0,-1 0-1 0 0,1 1 1 0 0,0-1 0 0 0,0 0-1 0 0,-1 0 1 0 0,1 0 0 0 0,0 0-1 0 0,0 0 1 0 0,-1-1 0 0 0,1 1-1 0 0,0 0-57 0 0,46-5 544 0 0,64-20-3045 0 0,-85 17-4675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1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6447 0 0,'0'0'499'0'0,"7"15"3473"0"0,10 59 3046 0 0,-7 3-3825 0 0,11 58-1078 0 0,-19-129-2674 0 0,6 14 1663 0 0,2-11-8026 0 0,-7-9-330 0 0</inkml:trace>
  <inkml:trace contextRef="#ctx0" brushRef="#br0" timeOffset="238.067">1 172 13359 0 0,'38'-4'4482'0'0,"114"16"882"0"0,-74-5-11779 0 0,-53-4-792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1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0,'12'108'4847'0'0,"30"271"2175"0"0,-13-271-6023 0 0,-29-107-1007 0 0,0 0 1 0 0,1 0-1 0 0,-1-1 0 0 0,1 1 0 0 0,-1 0 0 0 0,1-1 0 0 0,-1 1 1 0 0,1 0-1 0 0,-1-1 0 0 0,1 1 0 0 0,-1-1 0 0 0,1 1 0 0 0,0-1 1 0 0,-1 1-1 0 0,1-1 0 0 0,0 0 0 0 0,0 1 0 0 0,-1-1 0 0 0,1 0 1 0 0,0 1-1 0 0,0-1 0 0 0,-1 0 0 0 0,1 0 0 0 0,0 0 1 0 0,0 0-1 0 0,0 0 0 0 0,-1 0 0 0 0,1 0 0 0 0,0 0 0 0 0,0 0 1 0 0,0 0-1 0 0,-1 0 0 0 0,1 0 0 0 0,0-1 0 0 0,0 1 0 0 0,-1 0 1 0 0,1-1-1 0 0,0 1 0 0 0,0 0 0 0 0,-1-1 0 0 0,1 1 1 0 0,0-1-1 0 0,-1 1 0 0 0,1-1 0 0 0,-1 1 0 0 0,1-1 0 0 0,0 0 1 0 0,-1 1-1 0 0,0-1 0 0 0,1 0 0 0 0,-1 1 0 0 0,1-1 0 0 0,-1 0 1 0 0,0 1-1 0 0,1-1 0 0 0,-1 0 0 0 0,0 0 8 0 0,12-16-6078 0 0,-4 4-1002 0 0</inkml:trace>
  <inkml:trace contextRef="#ctx0" brushRef="#br0" timeOffset="235.354">385 367 11519 0 0,'7'-2'2156'0'0,"-23"17"-608"0"0,-74 56 2858 0 0,-48 46-1868 0 0,136-116-2513 0 0,0 0 0 0 0,1 1 1 0 0,-1-1-1 0 0,0 0 0 0 0,1 1 0 0 0,-1 0 0 0 0,1-1 0 0 0,0 1 0 0 0,-1 0 1 0 0,1 0-1 0 0,0 0 0 0 0,0-1 0 0 0,0 1 0 0 0,0 0 0 0 0,1 1 0 0 0,-1-1 1 0 0,0 0-1 0 0,1 0 0 0 0,-1 0 0 0 0,1 0 0 0 0,0 0 0 0 0,0 1 0 0 0,0-1 1 0 0,0 0-1 0 0,0 0 0 0 0,0 0 0 0 0,1 0 0 0 0,-1 0 0 0 0,1 1 0 0 0,0-1 1 0 0,-1 0-1 0 0,1 0 0 0 0,0 0 0 0 0,0 0 0 0 0,0 0 0 0 0,0-1 0 0 0,1 1 1 0 0,-1 0-1 0 0,0 0 0 0 0,1-1 0 0 0,-1 1 0 0 0,1-1-25 0 0,17 11 145 0 0,0-1-1 0 0,0 0 0 0 0,1-2 1 0 0,0 0-1 0 0,1-2 0 0 0,7 2-144 0 0,70 30 414 0 0,-93-37-487 0 0,30 17-6595 0 0,-17-7-959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2759 0 0,'5'-16'1414'0'0,"13"3"6390"0"0,-7 47-2822 0 0,23 155-270 0 0,-30-168-4403 0 0,0 4-57 0 0,1 0 0 0 0,1-1 0 0 0,2 0-1 0 0,0 0 1 0 0,8 13-252 0 0,-16-36 5 0 0,0 0 0 0 0,1 0 0 0 0,-1 0 0 0 0,0-1 0 0 0,1 1 0 0 0,-1 0 0 0 0,1 0 0 0 0,0-1 0 0 0,-1 1 1 0 0,1 0-1 0 0,-1-1 0 0 0,1 1 0 0 0,0-1 0 0 0,0 1 0 0 0,-1-1 0 0 0,1 1 0 0 0,0-1 0 0 0,0 0 0 0 0,-1 1 0 0 0,1-1 0 0 0,0 0 0 0 0,0 1 0 0 0,0-1 0 0 0,0 0 0 0 0,0 0 0 0 0,-1 0 0 0 0,1 0 0 0 0,0 0 0 0 0,0 0 0 0 0,0 0 0 0 0,0 0 0 0 0,0 0 0 0 0,0 0 0 0 0,0 0 0 0 0,-1-1 0 0 0,1 1 1 0 0,0 0-1 0 0,0-1 0 0 0,0 1 0 0 0,-1-1 0 0 0,1 1 0 0 0,0-1 0 0 0,0 1 0 0 0,-1-1 0 0 0,1 1 0 0 0,0-1 0 0 0,-1 1 0 0 0,1-1 0 0 0,-1 0 0 0 0,1 0 0 0 0,-1 1 0 0 0,1-1 0 0 0,-1 0 0 0 0,1 0-5 0 0,26-45 240 0 0,41-146-728 0 0,-67 185 479 0 0,1 0 1 0 0,0-1-1 0 0,0 1 0 0 0,1 0 1 0 0,0 0-1 0 0,0 0 0 0 0,1 0 1 0 0,0 1-1 0 0,0-1 0 0 0,1 1 1 0 0,-1 0-1 0 0,1 1 0 0 0,0-1 0 0 0,1 1 1 0 0,0 0-1 0 0,0 0 0 0 0,0 0 1 0 0,0 1-1 0 0,0 0 0 0 0,1 0 1 0 0,0 1-1 0 0,0 0 0 0 0,4-1 9 0 0,-8 2 19 0 0,1 1 0 0 0,0 0 0 0 0,1 0 1 0 0,-1 0-1 0 0,0 1 0 0 0,0-1 0 0 0,0 1 0 0 0,0 0 0 0 0,1 0 0 0 0,-1 0 0 0 0,0 1 0 0 0,0-1 1 0 0,0 1-1 0 0,0 0 0 0 0,0 1 0 0 0,0-1 0 0 0,0 0 0 0 0,0 1 0 0 0,0 0 0 0 0,-1 0 0 0 0,1 0 1 0 0,-1 1-1 0 0,1-1 0 0 0,-1 1 0 0 0,0 0 0 0 0,0 0 0 0 0,0 0 0 0 0,0 0 0 0 0,-1 0 0 0 0,1 1 1 0 0,-1-1-1 0 0,0 1 0 0 0,0-1 0 0 0,0 1 0 0 0,0 0 0 0 0,0 1-19 0 0,5 27 85 0 0,-2 0 1 0 0,-1 0-1 0 0,-1 1 0 0 0,-2-1 1 0 0,-1 1-1 0 0,-2 10-85 0 0,-5 3 192 0 0,20-61-128 0 0,105-125-1604 0 0,-113 138-558 0 0,-4 6-3333 0 0,-1 1-1228 0 0</inkml:trace>
  <inkml:trace contextRef="#ctx0" brushRef="#br0" timeOffset="580.809">550 389 6447 0 0,'-22'-30'7497'0'0,"43"-20"-3652"0"0,-1 20-3308 0 0,2 1 0 0 0,1 1 0 0 0,1 1 0 0 0,1 1 0 0 0,1 1 1 0 0,2 1-1 0 0,0 2 0 0 0,2 0 0 0 0,8-3-537 0 0,-35 24 25 0 0,0 0 1 0 0,0 1-1 0 0,0-1 0 0 0,0 1 0 0 0,0-1 1 0 0,0 1-1 0 0,0 0 0 0 0,0 0 0 0 0,0 0 1 0 0,0 0-1 0 0,0 1 0 0 0,0-1 0 0 0,0 1 0 0 0,0 0 1 0 0,0 0-1 0 0,-1 0 0 0 0,1 0 0 0 0,0 0 1 0 0,0 1-1 0 0,-1-1 0 0 0,1 1 0 0 0,-1-1 1 0 0,1 1-1 0 0,-1 0 0 0 0,0 0 0 0 0,0 1 1 0 0,0-1-1 0 0,0 0 0 0 0,0 1 0 0 0,0-1 0 0 0,-1 1 1 0 0,1-1-1 0 0,-1 1 0 0 0,1 0 0 0 0,-1-1 1 0 0,0 1-1 0 0,0 0 0 0 0,-1 0 0 0 0,1 0 1 0 0,0 0-1 0 0,-1 2-25 0 0,4 8 23 0 0,-1 0 1 0 0,0 0-1 0 0,-1 0 0 0 0,-1 1 1 0 0,0-1-1 0 0,-1 1 0 0 0,0-1 1 0 0,-1 0-1 0 0,-1 1 1 0 0,0-1-1 0 0,0 0 0 0 0,-1 0 1 0 0,-1 0-1 0 0,-1 0 0 0 0,0-1 1 0 0,0 1-1 0 0,-2 0-23 0 0,-6 20-2716 0 0,12-28-4984 0 0</inkml:trace>
  <inkml:trace contextRef="#ctx0" brushRef="#br0" timeOffset="894.915">902 475 8287 0 0,'14'1'2136'0'0,"7"-8"-1452"0"0,-1-1-1 0 0,0-1 1 0 0,0-1-1 0 0,-1 0 1 0 0,-1-2 0 0 0,1 0-1 0 0,-2-1 1 0 0,0-1-1 0 0,0 0 1 0 0,10-14-684 0 0,-19 21 32 0 0,4 2 829 0 0,-16 19 420 0 0,0 0-1019 0 0,-1 3-13 0 0,2 1-1 0 0,0 0 1 0 0,1 0-1 0 0,1 0 1 0 0,1 0 0 0 0,0 0-1 0 0,1 0 1 0 0,2 0-1 0 0,-1 0 1 0 0,2 0-1 0 0,0 0 1 0 0,2 2-249 0 0,11 20-146 0 0,2 9-3029 0 0,-17-40-3855 0 0</inkml:trace>
  <inkml:trace contextRef="#ctx0" brushRef="#br0" timeOffset="1256.293">99 690 3223 0 0,'-1'0'196'0'0,"0"0"-1"0"0,0 0 0 0 0,0 0 1 0 0,0 0-1 0 0,0 0 0 0 0,0 0 1 0 0,0 0-1 0 0,0 0 0 0 0,1 0 1 0 0,-1 1-1 0 0,0-1 0 0 0,0 0 1 0 0,0 1-1 0 0,0-1 0 0 0,0 0 0 0 0,0 1 1 0 0,0-1-1 0 0,1 1 0 0 0,-1-1 1 0 0,0 1-1 0 0,0 0 0 0 0,1-1 1 0 0,-1 1-1 0 0,0 0 0 0 0,1 0 1 0 0,-1-1-1 0 0,1 1 0 0 0,-1 0 1 0 0,1 0-1 0 0,-1 0 0 0 0,1 0 1 0 0,-1-1-1 0 0,1 1 0 0 0,0 0 0 0 0,0 0 1 0 0,-1 0-1 0 0,1 0 0 0 0,0 0 1 0 0,0 0-1 0 0,0 0 0 0 0,0 1-195 0 0,2 1 268 0 0,1 0-1 0 0,-1 0 1 0 0,1 0-1 0 0,0-1 1 0 0,0 1-1 0 0,0-1 1 0 0,0 0 0 0 0,0 1-1 0 0,1-1 1 0 0,-1-1-1 0 0,1 1 1 0 0,-1 0-1 0 0,1-1 1 0 0,-1 0-1 0 0,1 0 1 0 0,0 0-1 0 0,0 0 1 0 0,1-1-268 0 0,-3 1 159 0 0,44 9 1049 0 0,1-3 0 0 0,0-2 0 0 0,-1-1 0 0 0,45-4-1208 0 0,-58 0 281 0 0,691-31 2177 0 0,-451 13-1972 0 0,-63 4-486 0 0,-219 15-1853 0 0,-8 1-3472 0 0,3 0-2025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2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56 273 1375 0 0,'-21'-4'4524'0'0,"7"0"1648"0"0,14 4-4940 0 0,20 5 5383 0 0,-4-1-6404 0 0,0-1 0 0 0,0 0 1 0 0,0-1-1 0 0,1-1 0 0 0,-1 0 1 0 0,1-1-1 0 0,-1-1 0 0 0,3-1-211 0 0,134-25-1889 0 0,-142 29-2613 0 0,-12 1-1148 0 0</inkml:trace>
  <inkml:trace contextRef="#ctx0" brushRef="#br0" timeOffset="204.542">7 436 9671 0 0,'0'0'58'0'0,"0"0"0"0"0,0 0-1 0 0,0-1 1 0 0,0 1 0 0 0,0 0-1 0 0,0 0 1 0 0,0-1 0 0 0,0 1-1 0 0,0 0 1 0 0,0 0-1 0 0,0-1 1 0 0,0 1 0 0 0,0 0-1 0 0,0 0 1 0 0,0-1 0 0 0,0 1-1 0 0,0 0 1 0 0,0 0 0 0 0,0-1-1 0 0,0 1 1 0 0,0 0 0 0 0,0 0-1 0 0,-1-1 1 0 0,1 1-1 0 0,0 0 1 0 0,0 0 0 0 0,0 0-1 0 0,0-1 1 0 0,-1 1 0 0 0,1 0-1 0 0,0 0 1 0 0,0 0 0 0 0,0 0-1 0 0,-1 0 1 0 0,1-1 0 0 0,0 1-1 0 0,0 0 1 0 0,0 0 0 0 0,-1 0-1 0 0,1 0 1 0 0,0 0-1 0 0,0 0 1 0 0,-1 0 0 0 0,1 0-1 0 0,0 0 1 0 0,0 0 0 0 0,-1 0-1 0 0,1 0 1 0 0,0 0 0 0 0,0 0-1 0 0,-1 0-57 0 0,71-12 5984 0 0,2 5-3396 0 0,-14 2-1705 0 0,-4-1-800 0 0,29-4-115 0 0,-29 10-4339 0 0,-44 1-2192 0 0</inkml:trace>
  <inkml:trace contextRef="#ctx0" brushRef="#br0" timeOffset="551.765">311 36 7831 0 0,'-15'-35'979'0'0,"43"34"3920"0"0,2 7-3696 0 0,0 0 0 0 0,0 2 0 0 0,-1 1 0 0 0,-1 1 0 0 0,7 5-1203 0 0,7 1 731 0 0,-26-11-716 0 0,0 1 0 0 0,0 0 0 0 0,-1 1-1 0 0,1 0 1 0 0,-2 2 0 0 0,1 0 0 0 0,-1 0 0 0 0,0 1 0 0 0,-1 1-1 0 0,-1 1 1 0 0,1-1 0 0 0,-2 2 0 0 0,0 0 0 0 0,0 0-1 0 0,-1 1 1 0 0,-1 0 0 0 0,0 1 0 0 0,2 5-15 0 0,-7-8-78 0 0,0 0-1 0 0,-1 0 1 0 0,0 0 0 0 0,-1 0 0 0 0,0 1 0 0 0,-1-1 0 0 0,-1 1-1 0 0,0-1 1 0 0,0 1 0 0 0,-1-1 0 0 0,-1 1 0 0 0,0-1-1 0 0,-1 0 1 0 0,0 0 0 0 0,-1 0 0 0 0,0 0 0 0 0,-1-1 0 0 0,0 1-1 0 0,-1-1 1 0 0,0 0 0 0 0,-1-1 0 0 0,0 1 0 0 0,-1-2-1 0 0,0 1 1 0 0,-5 4 78 0 0,5-4 206 0 0,0 0-1 0 0,-1-1 1 0 0,0 0-1 0 0,0 0 1 0 0,-1-1-1 0 0,0-1 1 0 0,0 1-1 0 0,-1-2 1 0 0,0 1-1 0 0,0-2 1 0 0,0 1-1 0 0,-1-1 1 0 0,0-1-1 0 0,0 0 1 0 0,0-1-1 0 0,-1 0 1 0 0,1-1-1 0 0,-1-1 1 0 0,1 0-1 0 0,-1 0 1 0 0,1-1-1 0 0,-8-1-205 0 0,21 1 9 0 0,-1-1 0 0 0,1 1 0 0 0,0 0 0 0 0,-1-1 0 0 0,1 1 0 0 0,0-1-1 0 0,-1 1 1 0 0,1-1 0 0 0,-1 1 0 0 0,1-1 0 0 0,-1 1 0 0 0,1-1 0 0 0,-1 1-1 0 0,1-1 1 0 0,-1 0 0 0 0,1 1 0 0 0,-1-1 0 0 0,0 1 0 0 0,0-1 0 0 0,1 0-1 0 0,-1 0 1 0 0,0 1 0 0 0,0-1 0 0 0,0 0 0 0 0,1 1 0 0 0,-1-1 0 0 0,0 0-1 0 0,0 0 1 0 0,0 1 0 0 0,0-1 0 0 0,-1 0 0 0 0,1 0 0 0 0,0 1-1 0 0,0-1 1 0 0,0 0 0 0 0,0 0 0 0 0,-1 1 0 0 0,1-1 0 0 0,0 0 0 0 0,-1 1-1 0 0,1-1 1 0 0,-1 1 0 0 0,1-1 0 0 0,-1 0 0 0 0,1 1 0 0 0,-1-1 0 0 0,1 1-1 0 0,-1-1 1 0 0,1 1 0 0 0,-1-1 0 0 0,1 1 0 0 0,-1 0 0 0 0,0-1 0 0 0,1 1-1 0 0,-1 0 1 0 0,0-1 0 0 0,0 1 0 0 0,1 0 0 0 0,-1 0 0 0 0,0 0 0 0 0,1 0-1 0 0,-1 0 1 0 0,0 0 0 0 0,0 0-9 0 0,30-3-1851 0 0,-8 7-6042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2759 0 0,'20'-13'4912'0'0,"-19"14"-4717"0"0,0 0 0 0 0,0 0 0 0 0,0 0 0 0 0,0 0-1 0 0,-1 1 1 0 0,1-1 0 0 0,0 0 0 0 0,0 1 0 0 0,-1-1 0 0 0,1 1-1 0 0,-1-1 1 0 0,1 0 0 0 0,-1 1 0 0 0,0 0 0 0 0,1-1-1 0 0,-1 1 1 0 0,0-1 0 0 0,0 1 0 0 0,0-1 0 0 0,0 1-1 0 0,-1-1 1 0 0,1 1 0 0 0,0-1 0 0 0,-1 1-195 0 0,1 2 383 0 0,4 103 3420 0 0,3 0-1 0 0,10 26-3802 0 0,4-54 1255 0 0,-9-115-310 0 0,-4 13-931 0 0,-4 2-6 0 0,2-1-1 0 0,1 1 1 0 0,0 1-1 0 0,1 0 1 0 0,2 0-1 0 0,0 0 1 0 0,1 2-1 0 0,1-1 1 0 0,0 1-1 0 0,1 1 1 0 0,2 0-1 0 0,10-10-7 0 0,-12 16 11 0 0,-9 7 1 0 0,1-1 1 0 0,0 1 0 0 0,-1 0-1 0 0,1 0 1 0 0,1 0 0 0 0,-1 1 0 0 0,1 0-1 0 0,-1 0 1 0 0,1 0 0 0 0,0 1 0 0 0,0 0-1 0 0,0 0 1 0 0,0 0 0 0 0,0 1-1 0 0,0 0 1 0 0,1 0 0 0 0,1 0-13 0 0,-6 2 8 0 0,1 0 1 0 0,-1 0 0 0 0,0 0-1 0 0,0 0 1 0 0,0 0-1 0 0,0 0 1 0 0,0 1-1 0 0,0-1 1 0 0,0 1 0 0 0,-1-1-1 0 0,1 1 1 0 0,0 0-1 0 0,-1 0 1 0 0,1 0 0 0 0,-1 0-1 0 0,0 0 1 0 0,0 0-1 0 0,0 0 1 0 0,0 0-1 0 0,0 0 1 0 0,0 0 0 0 0,0 1-1 0 0,-1-1 1 0 0,1 0-1 0 0,-1 1 1 0 0,1-1-9 0 0,4 66 142 0 0,-5-64-137 0 0,0 24 33 0 0,-1 0 0 0 0,-1-1 0 0 0,-2 0 0 0 0,0 1-1 0 0,-2-1 1 0 0,-8 24-38 0 0,7-49 101 0 0,7-18-21 0 0,9-14-65 0 0,2 0 0 0 0,1 0 0 0 0,2 2 0 0 0,0-1 0 0 0,3 1-15 0 0,-17 27 0 0 0,13-23-59 0 0,1 1-1 0 0,1 0 0 0 0,1 1 1 0 0,1 1-1 0 0,1 0 1 0 0,1 2-1 0 0,1 0 1 0 0,0 1-1 0 0,4-1 60 0 0,-23 18 2 0 0,0 0 0 0 0,1 0-1 0 0,-1 0 1 0 0,0 0 0 0 0,1 0-1 0 0,-1 1 1 0 0,1-1 0 0 0,-1 1-1 0 0,1-1 1 0 0,-1 1 0 0 0,1-1-1 0 0,-1 1 1 0 0,1 0 0 0 0,-1 0-1 0 0,1 0 1 0 0,-1 0 0 0 0,1 0 0 0 0,0 0-1 0 0,-1 0 1 0 0,1 0 0 0 0,-1 0-1 0 0,1 1 1 0 0,-1-1 0 0 0,1 1-1 0 0,-1-1 1 0 0,1 1 0 0 0,-1 0-1 0 0,0 0 1 0 0,1-1 0 0 0,-1 1 0 0 0,0 0-1 0 0,1 0 1 0 0,-1 0 0 0 0,0 0-1 0 0,0 1 1 0 0,0-1 0 0 0,0 0-1 0 0,0 0 1 0 0,0 1 0 0 0,-1-1-1 0 0,1 0 1 0 0,0 1 0 0 0,-1-1-1 0 0,1 1 1 0 0,0 0-2 0 0,20 70 76 0 0,-15-34-66 0 0,1 0 33 0 0,-1-1-1 0 0,-2 1 1 0 0,-1 0 0 0 0,-2 0 0 0 0,-2 0 0 0 0,-1 0-1 0 0,-2 0 1 0 0,-3 7-43 0 0,-9-16 0 0 0,26-33-1005 0 0,-4 1 226 0 0</inkml:trace>
  <inkml:trace contextRef="#ctx0" brushRef="#br0" timeOffset="488.467">920 444 2303 0 0,'14'-10'7075'0'0,"28"-5"-2462"0"0,-28 11-3518 0 0,-8 1-863 0 0,-1 0-1 0 0,1 1 0 0 0,0-1 1 0 0,-1 1-1 0 0,1 1 0 0 0,0-1 1 0 0,0 1-1 0 0,0 0 1 0 0,1 0-1 0 0,-1 1 0 0 0,0 0 1 0 0,0 0-1 0 0,0 1 0 0 0,0-1 1 0 0,0 1-1 0 0,0 0 1 0 0,0 1-1 0 0,0 0 0 0 0,0 0 1 0 0,0 0-1 0 0,-1 0 0 0 0,1 1 1 0 0,-1 0-1 0 0,3 2-231 0 0,-6 1 12 0 0,0 0-1 0 0,0 0 0 0 0,-1 0 1 0 0,0 0-1 0 0,0 1 0 0 0,0-1 1 0 0,-1 0-1 0 0,0 1 0 0 0,0-1 1 0 0,-1 0-1 0 0,1 0 1 0 0,-1 1-1 0 0,-1-1 0 0 0,1 0 1 0 0,-1 0-1 0 0,0 0 0 0 0,-1 0 1 0 0,1 0-1 0 0,-1-1 0 0 0,0 1 1 0 0,-2 2-12 0 0,-33 61-225 0 0,-21 52 570 0 0,58-119-311 0 0,1 0-1 0 0,-1 0 1 0 0,0 0 0 0 0,1 0 0 0 0,-1 0-1 0 0,1 0 1 0 0,0 1 0 0 0,0-1-1 0 0,0 0 1 0 0,0 0 0 0 0,0 1 0 0 0,0-1-1 0 0,0 0 1 0 0,1 0 0 0 0,-1 0 0 0 0,1 0-1 0 0,0 1 1 0 0,0-1 0 0 0,-1 0-1 0 0,1 0 1 0 0,1 0 0 0 0,-1-1 0 0 0,0 1-1 0 0,0 0 1 0 0,1 0 0 0 0,-1 0 0 0 0,1-1-1 0 0,-1 1 1 0 0,1-1 0 0 0,0 1-1 0 0,-1-1 1 0 0,1 0 0 0 0,0 0 0 0 0,0 0-1 0 0,0 0 1 0 0,0 0 0 0 0,0 0 0 0 0,0 0-1 0 0,1-1 1 0 0,-1 1 0 0 0,0-1-1 0 0,0 1 1 0 0,0-1 0 0 0,1 0 0 0 0,-1 0-1 0 0,0 0 1 0 0,2 0-34 0 0,145-43 460 0 0,-138 43-749 0 0,0 3-122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56 5527 0 0,'-29'-15'5817'0'0,"12"8"-420"0"0,96 32-69 0 0,47-22-3554 0 0,-78-11-1857 0 0,0-2 0 0 0,-1-2 0 0 0,19-8 83 0 0,-57 17 22 0 0,47-5 358 0 0,-55 26-259 0 0,-3-10-6871 0 0,2-4-722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2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2759 0 0,'-2'-24'6506'0'0,"7"59"-444"0"0,11 24-4919 0 0,-11-42-522 0 0,13 45-289 0 0,3-1 0 0 0,2 0 0 0 0,27 48-332 0 0,-46-100 8 0 0,1 0 0 0 0,1-1 0 0 0,-1 1-1 0 0,1-1 1 0 0,0 0 0 0 0,1 0 0 0 0,0-1-1 0 0,0 0 1 0 0,1 0 0 0 0,0-1 0 0 0,0 0 0 0 0,6 3-8 0 0,-12-8 39 0 0,0-1 0 0 0,1 1 0 0 0,-1-1 0 0 0,0 1 0 0 0,1-1 0 0 0,-1 0 0 0 0,0 0 1 0 0,1 0-1 0 0,-1-1 0 0 0,0 1 0 0 0,1 0 0 0 0,-1-1 0 0 0,0 1 0 0 0,1-1 0 0 0,-1 0 1 0 0,0 0-1 0 0,0 0 0 0 0,0 0 0 0 0,0 0 0 0 0,0 0 0 0 0,0-1 0 0 0,0 1 0 0 0,0-1 0 0 0,0 1 1 0 0,0-1-1 0 0,-1 0 0 0 0,1 0 0 0 0,0 0-39 0 0,40-59 1289 0 0,-12-2-935 0 0,-4-1 0 0 0,-2-1 0 0 0,-3-1 0 0 0,-3-1 0 0 0,5-44-354 0 0,-23 110 0 0 0,6-37-345 0 0,-6 36-1270 0 0,-1 2-5697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1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3223 0 0,'15'13'8884'0'0,"-6"-18"-8454"0"0,0-1-1 0 0,-1 1 1 0 0,1-2-1 0 0,-1 1 1 0 0,-1-1-1 0 0,1-1 1 0 0,-1 1-1 0 0,-1-1 1 0 0,6-8-430 0 0,18-18 1337 0 0,35-25 336 0 0,-64 59-1661 0 0,-1 0-1 0 0,1-1 1 0 0,0 1 0 0 0,0 0-1 0 0,0 0 1 0 0,0 0-1 0 0,0 0 1 0 0,0 0 0 0 0,0 0-1 0 0,0 0 1 0 0,0 1 0 0 0,0-1-1 0 0,0 0 1 0 0,0 0-1 0 0,-1 1 1 0 0,1-1 0 0 0,0 1-1 0 0,0-1 1 0 0,0 1-1 0 0,0-1 1 0 0,-1 1 0 0 0,1-1-1 0 0,0 1 1 0 0,0-1-1 0 0,-1 1 1 0 0,1 0 0 0 0,-1 0-1 0 0,1-1 1 0 0,-1 1 0 0 0,1 0-1 0 0,-1 0 1 0 0,1 0-1 0 0,-1 0 1 0 0,1-1 0 0 0,-1 1-1 0 0,0 0 1 0 0,0 0-1 0 0,1 0 1 0 0,-1 0 0 0 0,0 1-12 0 0,7 40 215 0 0,5 252-455 0 0,1-243-1708 0 0,-8-39 984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3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2303 0 0,'-6'-5'902'0'0,"-2"10"12212"0"0,6 0-11801 0 0,1 0-3786 0 0,5 86 5523 0 0,-2-61-2428 0 0,1 32 1054 0 0,3 0 0 0 0,12 50-1676 0 0,-8-87 523 0 0,10-33-161 0 0,44-107-257 0 0,-33 51-71 0 0,-29 59-34 0 0,0-1 0 0 0,1 1 0 0 0,-1 0 0 0 0,1 0 0 0 0,0 0 0 0 0,1 1 0 0 0,0-1 0 0 0,-1 1 0 0 0,1 0 0 0 0,0 0 0 0 0,1 0 0 0 0,-1 0 0 0 0,1 1 0 0 0,0 0 0 0 0,0 0 0 0 0,0 0 0 0 0,0 1 0 0 0,0-1 0 0 0,1 1 0 0 0,-1 0 0 0 0,1 1 0 0 0,-1-1 0 0 0,1 1 0 0 0,3 0 0 0 0,-7 2 2 0 0,1 1 0 0 0,-1 0-1 0 0,0-1 1 0 0,-1 1 0 0 0,1 0-1 0 0,0 0 1 0 0,0 1 0 0 0,-1-1 0 0 0,0 0-1 0 0,1 0 1 0 0,-1 1 0 0 0,0-1-1 0 0,0 0 1 0 0,0 1 0 0 0,0 0 0 0 0,0-1-1 0 0,-1 1 1 0 0,1-1 0 0 0,-1 1-1 0 0,0 0 1 0 0,0-1 0 0 0,0 1 0 0 0,0 0-1 0 0,0 0-1 0 0,1 10 12 0 0,1 1 16 0 0,-1 0 0 0 0,-1 0 0 0 0,-1 1 0 0 0,0-1 0 0 0,0 0 0 0 0,-2 0 0 0 0,1 0 0 0 0,-2-1 0 0 0,0 1-1 0 0,-1-1 1 0 0,0 1 0 0 0,-1-1 0 0 0,-3 5-28 0 0,-1 7 0 0 0,36-56 0 0 0,167-228 0 0 0,-123 189-72 0 0,-69 69 72 0 0,-1 1 0 0 0,1-1 0 0 0,0 1 0 0 0,0 0 1 0 0,0-1-1 0 0,0 1 0 0 0,0 0 0 0 0,0 0 0 0 0,0-1 0 0 0,-1 1 0 0 0,1 0 0 0 0,0 0 0 0 0,0 0 0 0 0,0 0 0 0 0,0 0 1 0 0,0 0-1 0 0,0 1 0 0 0,0-1 0 0 0,0 0 0 0 0,0 0 0 0 0,0 1 0 0 0,-1-1 0 0 0,1 0 0 0 0,0 1 0 0 0,0-1 0 0 0,0 1 0 0 0,-1-1 1 0 0,1 1-1 0 0,0-1 0 0 0,0 1 0 0 0,-1 0 0 0 0,1-1 0 0 0,0 1 0 0 0,-1 0 0 0 0,1 0 0 0 0,-1-1 0 0 0,1 1 0 0 0,-1 0 0 0 0,0 0 1 0 0,1 0-1 0 0,-1 0 0 0 0,0-1 0 0 0,1 1 0 0 0,-1 0 0 0 0,0 0 0 0 0,0 0 0 0 0,0 0 0 0 0,0 1 0 0 0,7 47 113 0 0,-6-29-95 0 0,-1 5 43 0 0,1 0 0 0 0,2 1 0 0 0,0-1 0 0 0,2 0 0 0 0,1 2-61 0 0,-3-17 2 0 0,-2-5 1 0 0,0-1 0 0 0,0 1 0 0 0,1-1 0 0 0,-1 1-1 0 0,1-1 1 0 0,0 0 0 0 0,0 0 0 0 0,0 0-1 0 0,1 0 1 0 0,-1 0 0 0 0,1 0 0 0 0,0-1-1 0 0,0 1 1 0 0,1-1 0 0 0,-1 0 0 0 0,1 0-1 0 0,1 2-2 0 0,0-1-232 0 0,-3-2-4408 0 0,-2-1 2810 0 0,2 1-5621 0 0</inkml:trace>
  <inkml:trace contextRef="#ctx0" brushRef="#br0" timeOffset="332.4">867 442 5527 0 0,'0'0'68'0'0,"1"0"0"0"0,-1 0 0 0 0,0 1-1 0 0,0-1 1 0 0,0 0 0 0 0,0 0-1 0 0,0 0 1 0 0,0 0 0 0 0,0 1 0 0 0,0-1-1 0 0,0 0 1 0 0,0 0 0 0 0,0 0-1 0 0,0 0 1 0 0,0 1 0 0 0,0-1-1 0 0,0 0 1 0 0,0 0 0 0 0,0 0 0 0 0,0 0-1 0 0,0 1 1 0 0,0-1 0 0 0,0 0-1 0 0,0 0 1 0 0,0 0 0 0 0,0 0 0 0 0,0 1-1 0 0,0-1 1 0 0,0 0 0 0 0,0 0-1 0 0,-1 0 1 0 0,1 0 0 0 0,0 0 0 0 0,0 0-1 0 0,0 1 1 0 0,0-1 0 0 0,0 0-1 0 0,0 0 1 0 0,-1 0-68 0 0,21 6 2111 0 0,-2-7-1463 0 0,0-2 0 0 0,0 0 0 0 0,-1 0 0 0 0,1-2 0 0 0,-1 0 0 0 0,0-2 0 0 0,0 1 0 0 0,-1-2 0 0 0,15-9-648 0 0,112-78 1890 0 0,-144 96-1865 0 0,1-1 0 0 0,0 0 0 0 0,0 1 0 0 0,0-1-1 0 0,-1 0 1 0 0,1 1 0 0 0,0-1 0 0 0,0 0 0 0 0,0 1 0 0 0,0-1 0 0 0,0 1 0 0 0,0-1 0 0 0,0 0 0 0 0,0 1 0 0 0,0-1 0 0 0,0 0 0 0 0,0 1 0 0 0,0-1 0 0 0,0 1 0 0 0,0-1 0 0 0,0 0 0 0 0,0 1 0 0 0,1-1 0 0 0,-1 0 0 0 0,0 1 0 0 0,0-1 0 0 0,0 0 0 0 0,1 1 0 0 0,-1-1 0 0 0,0 0 0 0 0,0 0 0 0 0,1 1 0 0 0,-1-1 0 0 0,0 0 0 0 0,0 0 0 0 0,1 1 0 0 0,-1-1 0 0 0,0 0 0 0 0,1 0 0 0 0,-1 0 0 0 0,0 0 0 0 0,1 1 0 0 0,-1-1 0 0 0,0 0 0 0 0,1 0 0 0 0,-1 0 0 0 0,1 0 0 0 0,-1 0 0 0 0,0 0 0 0 0,1 0 0 0 0,-1 0 0 0 0,0 0 0 0 0,1 0 0 0 0,-1 0 0 0 0,1 0 0 0 0,-1 0 0 0 0,0 0 0 0 0,1-1 0 0 0,-1 1 0 0 0,0 0 0 0 0,1 0 0 0 0,-1 0 0 0 0,0 0 0 0 0,1-1 0 0 0,-1 1 0 0 0,0 0-25 0 0,-11 37 1050 0 0,10-32-919 0 0,-2 5 38 0 0,-9 23 350 0 0,1 1-1 0 0,2 1 1 0 0,2 0 0 0 0,-1 12-519 0 0,7-33-205 0 0,1-1 0 0 0,0 1 0 0 0,1-1 0 0 0,0 1 0 0 0,1-1 0 0 0,0 0 0 0 0,1 0 0 0 0,3 7 205 0 0,-3-12-7676 0 0</inkml:trace>
  <inkml:trace contextRef="#ctx0" brushRef="#br0" timeOffset="776.809">34 856 5063 0 0,'-2'0'182'0'0,"-21"-6"428"0"0,14-5 3953 0 0,27 3 234 0 0,145-12 958 0 0,85 23-4007 0 0,-59 1-1307 0 0,211-15-297 0 0,13-33-144 0 0,-365 37 0 0 0,119-12 0 0 0,-167 19-48 0 0,0 0-1 0 0,-1 1 1 0 0,1-1 0 0 0,0 0-1 0 0,0 0 1 0 0,0 1 0 0 0,-1-1-1 0 0,1 0 1 0 0,0 0 0 0 0,0 1-1 0 0,0-1 1 0 0,0 0-1 0 0,0 1 1 0 0,0-1 0 0 0,-1 0-1 0 0,1 0 1 0 0,0 1 0 0 0,0-1-1 0 0,0 0 1 0 0,0 1 0 0 0,0-1-1 0 0,0 0 1 0 0,0 1 0 0 0,0-1-1 0 0,0 0 1 0 0,1 1-1 0 0,-1-1 1 0 0,0 0 0 0 0,0 0-1 0 0,0 1 1 0 0,0-1 0 0 0,0 0-1 0 0,0 1 1 0 0,1-1 0 0 0,-1 0-1 0 0,0 0 1 0 0,0 1-1 0 0,0-1 1 0 0,1 0 0 0 0,-1 0-1 0 0,0 0 1 0 0,0 1 0 0 0,1-1-1 0 0,-1 0 1 0 0,0 0 0 0 0,0 0-1 0 0,1 0 1 0 0,-1 0 48 0 0,-7 7-7559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3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7 313 1375 0 0,'-3'-4'-1108'0'0,"-1"-2"3906"0"0,9 11 3743 0 0,8 14-4764 0 0,0 0 1 0 0,-2 1-1 0 0,0 0 0 0 0,-1 0 1 0 0,6 20-1778 0 0,45 191 3621 0 0,-55-199-3410 0 0,-1 1 1 0 0,-2 0-1 0 0,-1-1 1 0 0,-1 1 0 0 0,-2 0-1 0 0,-1 0-211 0 0,-3-11 98 0 0,6-30-52 0 0,9-43-2515 0 0,-6 32-5126 0 0</inkml:trace>
  <inkml:trace contextRef="#ctx0" brushRef="#br0" timeOffset="252.459">424 568 7599 0 0,'8'-12'571'0'0,"-36"37"3140"0"0,17-15-2880 0 0,-21 19 283 0 0,2 0-1 0 0,1 2 1 0 0,1 1 0 0 0,2 2-1 0 0,1 0 1 0 0,1 3-1114 0 0,22-35 75 0 0,0-1 0 0 0,1 1 0 0 0,-1 0 1 0 0,1 0-1 0 0,0 0 0 0 0,-1 0 0 0 0,1 0 0 0 0,0 0 1 0 0,0 1-1 0 0,0-1 0 0 0,1 0 0 0 0,-1 1 0 0 0,1-1 0 0 0,-1 0 1 0 0,1 1-1 0 0,0-1 0 0 0,0 0 0 0 0,0 1 0 0 0,0-1 1 0 0,0 1-1 0 0,0-1 0 0 0,1 0 0 0 0,-1 1 0 0 0,1-1 1 0 0,0 0-1 0 0,-1 1 0 0 0,1-1 0 0 0,0 0 0 0 0,0 0 0 0 0,1 0 1 0 0,-1 0-1 0 0,0 0 0 0 0,1 0 0 0 0,-1 0 0 0 0,1 0 1 0 0,0 0-1 0 0,-1-1 0 0 0,1 1 0 0 0,0-1 0 0 0,0 1 0 0 0,0-1-75 0 0,12 3 81 0 0,1 0-1 0 0,-1-1 0 0 0,1 0 0 0 0,-1-1 0 0 0,1-1 0 0 0,0 0 0 0 0,-1-1 0 0 0,15-2-80 0 0,26 1 114 0 0,26 8-3042 0 0,-67-3-4440 0 0</inkml:trace>
  <inkml:trace contextRef="#ctx0" brushRef="#br0" timeOffset="6244.495">559 92 8287 0 0,'0'-3'275'0'0,"1"0"1"0"0,-1 1-1 0 0,0-1 0 0 0,1 0 0 0 0,-1 1 0 0 0,1-1 0 0 0,0 0 0 0 0,0 1 1 0 0,0-1-1 0 0,0 1 0 0 0,0-1 0 0 0,1 1 0 0 0,-1 0 0 0 0,1 0 0 0 0,-1 0 0 0 0,1-1 1 0 0,0 1-1 0 0,0 1 0 0 0,0-1 0 0 0,0 0 0 0 0,0 0 0 0 0,1 1 0 0 0,0-2-275 0 0,4-1 290 0 0,-1 0 0 0 0,1 0 0 0 0,0 0-1 0 0,0 0 1 0 0,0 1 0 0 0,0 1 0 0 0,1-1 0 0 0,-1 1-1 0 0,1 0 1 0 0,-1 1 0 0 0,1 0 0 0 0,0 0 0 0 0,-1 0-1 0 0,1 1 1 0 0,0 0 0 0 0,0 1 0 0 0,-1 0 0 0 0,1 0-1 0 0,0 1 1 0 0,3 1-290 0 0,-5 1 135 0 0,-1 0-1 0 0,0 1 1 0 0,0 0-1 0 0,0 0 1 0 0,-1 1 0 0 0,0-1-1 0 0,0 1 1 0 0,0 0-1 0 0,-1 0 1 0 0,0 0 0 0 0,0 0-1 0 0,0 1 1 0 0,-1-1-1 0 0,0 1 1 0 0,0 1-135 0 0,0 3 1 0 0,0 0 1 0 0,-1 0-1 0 0,0 0 0 0 0,-1 1 1 0 0,0-1-1 0 0,-1 0 1 0 0,0 0-1 0 0,-1 1 0 0 0,0-1 1 0 0,0 0-1 0 0,-1-1 0 0 0,-1 1 1 0 0,0 0-1 0 0,-1-1 1 0 0,1 0-1 0 0,-2 0 0 0 0,-5 8-1 0 0,-22 56-58 0 0,32-73 64 0 0,0 1 0 0 0,0-1 1 0 0,0 1-1 0 0,1 0 0 0 0,-1-1 0 0 0,0 1 0 0 0,1 0 0 0 0,-1-1 0 0 0,1 1 0 0 0,0 0 1 0 0,-1 0-1 0 0,1-1 0 0 0,0 1 0 0 0,0 0 0 0 0,0 0 0 0 0,0 0 0 0 0,0-1 0 0 0,1 1 0 0 0,-1 0 1 0 0,1 0-1 0 0,-1-1 0 0 0,1 1 0 0 0,-1 0 0 0 0,1-1 0 0 0,0 1 0 0 0,0 0 0 0 0,0-1 1 0 0,0 1-1 0 0,0-1 0 0 0,0 0 0 0 0,0 1 0 0 0,0-1 0 0 0,1 0 0 0 0,-1 0 0 0 0,0 0 1 0 0,1 1-1 0 0,-1-2 0 0 0,1 1 0 0 0,0 0 0 0 0,-1 0 0 0 0,1 0 0 0 0,0-1 0 0 0,-1 1 0 0 0,2 0-6 0 0,12 0 47 0 0,1 1 0 0 0,0-2 0 0 0,-1 0 0 0 0,1-1 0 0 0,-1-1 0 0 0,1 0 0 0 0,11-4-47 0 0,-10 3-37 0 0,12-1-88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1:1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9471 0 0,'-21'-19'722'0'0,"47"41"4171"0"0,43 8-2454 0 0,-9-5-3783 0 0,-42-15-4470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1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82 919 0 0,'-8'-5'80'0'0,"4"2"-80"0"0,1 2 0 0 0,3-1 0 0 0,3 2 2000 0 0,0-1 384 0 0,3-2 80 0 0,4 0 8 0 0,9 2-696 0 0,8-4-144 0 0,6-5-24 0 0,4 0-8 0 0,5 1-968 0 0,1-1-200 0 0,0-1-40 0 0,0 4-7712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1:1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1591 5983 0 0,'0'-1'110'0'0,"0"1"0"0"0,-1-1 0 0 0,1 1-1 0 0,-1-1 1 0 0,1 1 0 0 0,0 0 0 0 0,-1-1-1 0 0,1 1 1 0 0,-1 0 0 0 0,1-1 0 0 0,-1 1-1 0 0,0 0 1 0 0,1 0 0 0 0,-1-1 0 0 0,1 1-1 0 0,-1 0 1 0 0,1 0 0 0 0,-1 0 0 0 0,0 0-1 0 0,1 0 1 0 0,-1 0 0 0 0,1 0 0 0 0,-1 0-1 0 0,0 0 1 0 0,1 0 0 0 0,-1 0 0 0 0,1 0-1 0 0,-1 0 1 0 0,1 0 0 0 0,-1 1 0 0 0,0-1-1 0 0,1 0 1 0 0,-1 0 0 0 0,1 1 0 0 0,-1-1-1 0 0,1 0 1 0 0,-1 1 0 0 0,1-1 0 0 0,-1 1-1 0 0,1-1 1 0 0,0 0 0 0 0,-1 1 0 0 0,1-1-1 0 0,0 1 1 0 0,-1-1 0 0 0,1 1 0 0 0,0-1-1 0 0,-1 1 1 0 0,1-1 0 0 0,0 1 0 0 0,0 0-1 0 0,0-1 1 0 0,0 1 0 0 0,-1-1 0 0 0,1 1-1 0 0,0 0 1 0 0,0-1 0 0 0,0 1 0 0 0,0-1-1 0 0,0 1 1 0 0,0 0 0 0 0,1-1 0 0 0,-1 1-1 0 0,0-1-109 0 0,24 144 4386 0 0,-12-94-3604 0 0,31 145 4093 0 0,31 69-4875 0 0,-66-235 80 0 0,2-2 1 0 0,0 1 0 0 0,2-2-1 0 0,0 1 1 0 0,2-2 0 0 0,1 0-1 0 0,1 0 1 0 0,3 1-81 0 0,-16-22 14 0 0,0 0 0 0 0,1-1 0 0 0,-1 1 0 0 0,1-1 0 0 0,-1 0-1 0 0,1 0 1 0 0,0 0 0 0 0,0 0 0 0 0,0-1 0 0 0,0 0 0 0 0,1 0 0 0 0,-1 0 0 0 0,1 0-1 0 0,-1-1 1 0 0,1 1 0 0 0,0-1 0 0 0,-1 0 0 0 0,1-1 0 0 0,0 1 0 0 0,0-1 0 0 0,0 0 0 0 0,0 0-1 0 0,-1 0 1 0 0,1-1 0 0 0,0 0 0 0 0,0 0 0 0 0,-1 0 0 0 0,1 0 0 0 0,0-1 0 0 0,-1 0-1 0 0,0 0 1 0 0,1 0 0 0 0,-1 0 0 0 0,0-1-14 0 0,11-10 25 0 0,0 0 0 0 0,-1-1 1 0 0,-1 0-1 0 0,0-1 0 0 0,-2-1 0 0 0,1 0 0 0 0,-2-1 0 0 0,0 0 0 0 0,-1 0 1 0 0,-1-1-1 0 0,0 0 0 0 0,-1-1 0 0 0,-2 1 0 0 0,1-4-25 0 0,12-51-80 0 0,-4-1 0 0 0,-3 0 0 0 0,-4-1 0 0 0,-2 0 0 0 0,-4 0 0 0 0,-3 0 0 0 0,-9-49 80 0 0,-19-154-2250 0 0,-24-62 2250 0 0,-13-105-3252 0 0,65 428 3260 0 0,1 0 1 0 0,1 0-1 0 0,0 0 1 0 0,1 0 0 0 0,1-1-1 0 0,1 1 1 0 0,1 1 0 0 0,0-1-1 0 0,1 1 1 0 0,1-1-1 0 0,0 1 1 0 0,1 1 0 0 0,1-1-1 0 0,0 1 1 0 0,1 1 0 0 0,1 0-1 0 0,0 0 1 0 0,1 0 0 0 0,11-9-9 0 0,0 0 92 0 0,2 2 1 0 0,0 1-1 0 0,1 1 1 0 0,1 1 0 0 0,1 1-1 0 0,0 1 1 0 0,2 1-1 0 0,-1 2 1 0 0,2 1 0 0 0,-1 1-1 0 0,2 2 1 0 0,-1 1 0 0 0,20-3-93 0 0,13 1 58 0 0,0 2 1 0 0,0 3-1 0 0,1 2 1 0 0,-1 3-1 0 0,1 4 1 0 0,-1 1-1 0 0,0 4 1 0 0,0 2-1 0 0,33 12-58 0 0,-30 1-32 0 0,-1 2-1 0 0,-1 4 1 0 0,-2 1-1 0 0,-1 4 1 0 0,-2 2 0 0 0,51 43 32 0 0,-108-79 3 0 0,5 3 50 0 0,-1 0-1 0 0,1 0 0 0 0,-1 0 0 0 0,0 1 1 0 0,-1 0-1 0 0,1 0 0 0 0,-1 0 1 0 0,0 1-1 0 0,0-1 0 0 0,-1 1 0 0 0,0 0 1 0 0,0 1-1 0 0,0-1 0 0 0,-1 1 0 0 0,1 0 1 0 0,-2 0-1 0 0,1 0 0 0 0,-1 0 1 0 0,0 0-1 0 0,0 5-52 0 0,-41 89 2189 0 0,35-92-2293 0 0,1 1-1 0 0,0-1 0 0 0,1 0 1 0 0,0 1-1 0 0,1 0 0 0 0,-1-1 1 0 0,2 1-1 0 0,-1 0 1 0 0,2-1-1 0 0,-1 1 0 0 0,1 0 1 0 0,1 0-1 0 0,0-1 0 0 0,0 1 1 0 0,1 1 104 0 0,2 9-7827 0 0</inkml:trace>
  <inkml:trace contextRef="#ctx0" brushRef="#br0" timeOffset="884.506">929 648 2759 0 0,'25'-37'7352'0'0,"-24"38"-7151"0"0,0-1 0 0 0,0 1 0 0 0,0-1 0 0 0,0 1 0 0 0,0 0-1 0 0,0-1 1 0 0,0 1 0 0 0,0 0 0 0 0,0 0 0 0 0,0 0 0 0 0,0-1-1 0 0,0 1 1 0 0,-1 0 0 0 0,1 0 0 0 0,0 0 0 0 0,-1 0 0 0 0,1 0-1 0 0,-1 1 1 0 0,1-1 0 0 0,-1 0 0 0 0,1 0 0 0 0,-1 0 0 0 0,0 0-1 0 0,0 1 1 0 0,0-1 0 0 0,1 0 0 0 0,-1 1-201 0 0,0-2 51 0 0,4 23 718 0 0,-1 0 1 0 0,-2 0 0 0 0,0 0 0 0 0,-1 0 0 0 0,-1 0 0 0 0,-1 0-1 0 0,-4 16-769 0 0,-1 22 970 0 0,6-49-769 0 0,4 94 1014 0 0,-2-106-1204 0 0,0 0 0 0 0,0 1 0 0 0,0-1 0 0 0,0 0 0 0 0,0 0 0 0 0,0 0 0 0 0,0-1 0 0 0,1 1 0 0 0,-1 0 0 0 0,0 0 0 0 0,0-1 0 0 0,0 1 0 0 0,0 0 1 0 0,0-1-1 0 0,0 1 0 0 0,0-1 0 0 0,0 1 0 0 0,0-1 0 0 0,0 0 0 0 0,-1 1 0 0 0,1-1 0 0 0,0 0 0 0 0,0 0 0 0 0,0 0 0 0 0,-1 1 0 0 0,1-1 0 0 0,0 0 0 0 0,-1 0 0 0 0,1 0 0 0 0,-1 0 0 0 0,1 0 0 0 0,-1 0 0 0 0,0 0 0 0 0,1 0 0 0 0,-1 0 0 0 0,0-1 0 0 0,0 1-11 0 0,30-49 71 0 0,-6 8-155 0 0,2 2 1 0 0,1 1-1 0 0,2 1 0 0 0,5-3 84 0 0,9-1-243 0 0,-41 42 248 0 0,-1 0 0 0 0,0 1 0 0 0,1-1-1 0 0,-1 1 1 0 0,0-1 0 0 0,1 1-1 0 0,-1 0 1 0 0,0-1 0 0 0,0 1-1 0 0,1 0 1 0 0,-1 0 0 0 0,0 0 0 0 0,0 0-1 0 0,0 0 1 0 0,0 0 0 0 0,0 0-1 0 0,0 0 1 0 0,-1 0 0 0 0,1 1-1 0 0,0-1 1 0 0,0 0 0 0 0,-1 1 0 0 0,1-1-1 0 0,-1 0 1 0 0,1 1 0 0 0,-1-1-1 0 0,0 0 1 0 0,0 1 0 0 0,1-1 0 0 0,-1 1-1 0 0,0-1 1 0 0,0 1 0 0 0,0-1-1 0 0,0 1 1 0 0,-1-1 0 0 0,1 0-1 0 0,0 1 1 0 0,-1 0-5 0 0,-18 231 565 0 0,19-233-564 0 0,0 0-1 0 0,0 1 0 0 0,-1-1 0 0 0,1 0 0 0 0,0 1 0 0 0,0-1 1 0 0,0 0-1 0 0,-1 1 0 0 0,1-1 0 0 0,0 1 0 0 0,0-1 0 0 0,0 0 0 0 0,0 1 1 0 0,0-1-1 0 0,0 1 0 0 0,-1-1 0 0 0,1 0 0 0 0,0 1 0 0 0,0-1 1 0 0,1 1-1 0 0,-1-1 0 0 0,0 0 0 0 0,0 1 0 0 0,0-1 0 0 0,0 1 0 0 0,0-1 1 0 0,0 0-1 0 0,0 1 0 0 0,1-1 0 0 0,-1 1 0 0 0,0-1 0 0 0,0 0 1 0 0,0 1-1 0 0,1-1 0 0 0,-1 0 0 0 0,0 0 0 0 0,1 1 0 0 0,-1-1 0 0 0,0 0 1 0 0,1 1-1 0 0,-1-1 0 0 0,0 0 0 0 0,1 0 0 0 0,-1 0 0 0 0,0 1 1 0 0,1-1-1 0 0,-1 0 0 0 0,1 0 0 0 0,-1 0 0 0 0,0 0 0 0 0,1 0 0 0 0,-1 0 1 0 0,1 0-1 0 0,-1 0 0 0 0,0 0 0 0 0,1 0 0 0 0,-1 0 0 0 0,1 0 1 0 0,-1 0-1 0 0,0 0 0 0 0,1 0 0 0 0,-1 0 0 0 0,1-1 0 0 0,18-21 28 0 0,-15 16-2 0 0,7-9 33 0 0,13-20-270 0 0,1 1 1 0 0,2 1-1 0 0,1 2 0 0 0,2 0 1 0 0,1 2-1 0 0,29-21 211 0 0,-59 50 2 0 0,0-1 0 0 0,-1 1 0 0 0,1-1 0 0 0,0 1-1 0 0,0 0 1 0 0,0 0 0 0 0,0-1 0 0 0,0 1 0 0 0,0 0 0 0 0,0 0-1 0 0,0 0 1 0 0,0 0 0 0 0,0 0 0 0 0,0 0 0 0 0,0 0 0 0 0,0 0 0 0 0,0 0-1 0 0,0 1 1 0 0,0-1 0 0 0,0 0 0 0 0,0 0 0 0 0,0 1 0 0 0,0-1-1 0 0,0 1 1 0 0,-1-1 0 0 0,1 1 0 0 0,0-1 0 0 0,0 1 0 0 0,0 0 0 0 0,-1-1-1 0 0,1 1 1 0 0,0 0 0 0 0,-1 0 0 0 0,1 0 0 0 0,-1-1 0 0 0,1 1-1 0 0,-1 0 1 0 0,1 0 0 0 0,-1 0 0 0 0,1 0 0 0 0,-1 0 0 0 0,0 0 0 0 0,1 0-1 0 0,-1 0-1 0 0,15 49 503 0 0,-14-45-442 0 0,6 25 139 0 0,-3 0 0 0 0,0 0 0 0 0,-2 1 0 0 0,-1-1 0 0 0,-1 6-200 0 0,-17 50-462 0 0,15-79 39 0 0</inkml:trace>
  <inkml:trace contextRef="#ctx0" brushRef="#br0" timeOffset="1184.369">1511 1176 5063 0 0,'0'-2'107'0'0,"0"0"0"0"0,0 1 0 0 0,-1-1 0 0 0,1 1 0 0 0,0-1 0 0 0,0 0 0 0 0,1 1 0 0 0,-1-1-1 0 0,0 1 1 0 0,0-1 0 0 0,1 1 0 0 0,-1-1 0 0 0,1 1 0 0 0,-1-1 0 0 0,1 1 0 0 0,0-1 0 0 0,0 1-1 0 0,-1 0 1 0 0,1-1 0 0 0,0 1 0 0 0,0 0 0 0 0,0 0 0 0 0,1 0 0 0 0,-1-1 0 0 0,0 1 0 0 0,0 0-1 0 0,0 1 1 0 0,1-1 0 0 0,-1 0 0 0 0,1 0 0 0 0,-1 1 0 0 0,1-1 0 0 0,-1 0 0 0 0,1 1-107 0 0,-1-1 191 0 0,95-54 5582 0 0,52-18-2378 0 0,-58 37-2237 0 0,-90 36-1149 0 0,1-1 0 0 0,-1 1 1 0 0,0 0-1 0 0,1 0 0 0 0,-1 0 0 0 0,0 0 0 0 0,1 0 0 0 0,-1-1 0 0 0,1 1 0 0 0,-1 0 1 0 0,0 0-1 0 0,1 0 0 0 0,-1 0 0 0 0,0 0 0 0 0,1 0 0 0 0,-1 0 0 0 0,1 0 0 0 0,-1 0 1 0 0,0 1-1 0 0,1-1 0 0 0,-1 0 0 0 0,0 0 0 0 0,1 0 0 0 0,-1 0 0 0 0,0 0 0 0 0,1 1 0 0 0,-1-1 1 0 0,0 0-1 0 0,1 0 0 0 0,-1 1 0 0 0,0-1 0 0 0,0 0 0 0 0,1 0 0 0 0,-1 1 0 0 0,0-1 1 0 0,0 0-1 0 0,1 1 0 0 0,-1-1 0 0 0,0 0 0 0 0,0 1 0 0 0,0-1 0 0 0,0 0 0 0 0,0 1 1 0 0,1-1-1 0 0,-1 0 0 0 0,0 1 0 0 0,0-1 0 0 0,0 1 0 0 0,0-1 0 0 0,0 0 0 0 0,0 1 0 0 0,0-1 1 0 0,0 0-1 0 0,0 1 0 0 0,-1-1 0 0 0,1 1 0 0 0,0-1 0 0 0,0 0 0 0 0,0 1 0 0 0,0-1 1 0 0,0 0-1 0 0,-1 1-9 0 0,-12 28 421 0 0,9-22-296 0 0,-19 47 158 0 0,2 0 0 0 0,3 1-1 0 0,-3 21-282 0 0,9-35-1417 0 0,6-22 42 0 0</inkml:trace>
  <inkml:trace contextRef="#ctx0" brushRef="#br0" timeOffset="1551.053">968 1411 3223 0 0,'-1'0'97'0'0,"1"0"-1"0"0,-1-1 0 0 0,0 1 0 0 0,1 0 0 0 0,-1 0 0 0 0,1 0 0 0 0,-1 0 0 0 0,1 1 0 0 0,-1-1 1 0 0,1 0-1 0 0,-1 0 0 0 0,1 0 0 0 0,-1 0 0 0 0,1 0 0 0 0,-1 1 0 0 0,1-1 0 0 0,-1 0 0 0 0,1 0 1 0 0,-1 1-1 0 0,1-1 0 0 0,-1 0 0 0 0,1 1 0 0 0,0-1 0 0 0,-1 1 0 0 0,1-1 0 0 0,0 0 0 0 0,-1 1 1 0 0,1-1-1 0 0,0 1 0 0 0,-1-1 0 0 0,1 1 0 0 0,0-1 0 0 0,0 1 0 0 0,0-1 0 0 0,-1 1 0 0 0,1-1 1 0 0,0 1-1 0 0,0-1 0 0 0,0 1 0 0 0,0-1 0 0 0,0 1 0 0 0,0 0 0 0 0,0-1 0 0 0,0 1 0 0 0,0-1 1 0 0,0 1-1 0 0,1-1 0 0 0,-1 1 0 0 0,0-1 0 0 0,0 1 0 0 0,0-1 0 0 0,1 1 0 0 0,-1-1 0 0 0,0 1 1 0 0,0-1-1 0 0,1 1 0 0 0,-1-1 0 0 0,0 0 0 0 0,1 1-96 0 0,0 2 439 0 0,1-1 0 0 0,0 1 0 0 0,0 0 0 0 0,0-1-1 0 0,0 1 1 0 0,0-1 0 0 0,1 1 0 0 0,-1-1 0 0 0,1 0 0 0 0,-1 0 0 0 0,1 0 0 0 0,0-1-1 0 0,0 1 1 0 0,-1 0 0 0 0,1-1 0 0 0,0 0 0 0 0,3 1-439 0 0,90 10 3746 0 0,-93-12-3626 0 0,399-13 3001 0 0,-146-19-2682 0 0,-175 18-315 0 0,0 4-1 0 0,61 1-123 0 0,-104 8 11 0 0,-24-1-11 0 0,0 2 0 0 0,0 0 0 0 0,0 0 0 0 0,-1 2 0 0 0,1 0 0 0 0,0 0 0 0 0,3 2 0 0 0,-16-4-9 0 0,0 0-1 0 0,-1 1 1 0 0,1-1-1 0 0,0 0 0 0 0,0 1 1 0 0,0-1-1 0 0,-1 1 1 0 0,1-1-1 0 0,0 1 1 0 0,-1-1-1 0 0,1 1 1 0 0,0 0-1 0 0,-1-1 1 0 0,1 1-1 0 0,-1 0 0 0 0,1 0 1 0 0,-1-1-1 0 0,1 1 1 0 0,-1 0-1 0 0,0 0 1 0 0,1 0-1 0 0,-1-1 1 0 0,0 1-1 0 0,0 0 1 0 0,1 0-1 0 0,-1 0 0 0 0,0 0 1 0 0,0 0-1 0 0,0-1 1 0 0,0 1-1 0 0,0 0 1 0 0,0 0-1 0 0,0 0 1 0 0,-1 0-1 0 0,1 0 1 0 0,0 0-1 0 0,0-1 1 0 0,-1 1-1 0 0,1 0 0 0 0,0 0 1 0 0,-1 0-1 0 0,1-1 1 0 0,-1 1-1 0 0,1 0 1 0 0,-1-1-1 0 0,0 1 1 0 0,1 0-1 0 0,-1-1 1 0 0,1 1-1 0 0,-1 0 10 0 0,-35 35-1127 0 0,33-34 956 0 0,-18 16-870 0 0</inkml:trace>
  <inkml:trace contextRef="#ctx0" brushRef="#br0" timeOffset="2438.863">1149 2049 5527 0 0,'3'-11'4296'0'0,"-6"28"274"0"0,1-2-3829 0 0,-13 66 3203 0 0,4 1 0 0 0,0 70-3944 0 0,18-125 520 0 0,5-40-290 0 0,59-99 56 0 0,-48 74-578 0 0,0 1 1 0 0,3 1-1 0 0,1 1 0 0 0,15-14 292 0 0,-41 47 1 0 0,-1 1-1 0 0,1 0 0 0 0,0 0 1 0 0,0 0-1 0 0,0 0 1 0 0,0 0-1 0 0,0 0 0 0 0,0 0 1 0 0,1 0-1 0 0,-1 0 0 0 0,0 0 1 0 0,0 1-1 0 0,0-1 1 0 0,1 0-1 0 0,-1 1 0 0 0,1-1 1 0 0,-1 1-1 0 0,0 0 1 0 0,1-1-1 0 0,-1 1 0 0 0,1 0 1 0 0,-1 0-1 0 0,0 0 1 0 0,1 0-1 0 0,-1 0 0 0 0,1 0 1 0 0,-1 0-1 0 0,1 0 1 0 0,-1 1-1 0 0,0-1 0 0 0,1 1 1 0 0,-1-1-1 0 0,1 1 1 0 0,-1-1-1 0 0,0 1 0 0 0,0 0 1 0 0,1 0-1 0 0,-1-1 1 0 0,0 1-1 0 0,0 0 0 0 0,0 0 1 0 0,0 0-1 0 0,0 0 1 0 0,0 0-1 0 0,0 1 0 0 0,0-1 1 0 0,-1 0-1 0 0,1 0 0 0 0,0 1 1 0 0,-1-1-1 0 0,1 0 1 0 0,-1 1-1 0 0,1-1 0 0 0,-1 1 0 0 0,12 24 166 0 0,-2 1-1 0 0,-1 0 0 0 0,-2 1 0 0 0,0 0 0 0 0,-2 1 0 0 0,-1-1 0 0 0,0 24-165 0 0,-3-53 1 0 0,-1 1-1 0 0,0 0 0 0 0,0 0 0 0 0,0 0 0 0 0,0 0 1 0 0,0-1-1 0 0,1 1 0 0 0,-1 0 0 0 0,0 0 0 0 0,0 0 1 0 0,0 0-1 0 0,1 0 0 0 0,-1-1 0 0 0,0 1 1 0 0,0 0-1 0 0,0 0 0 0 0,1 0 0 0 0,-1 0 0 0 0,0 0 1 0 0,0 0-1 0 0,1 0 0 0 0,-1 0 0 0 0,0 0 0 0 0,0 0 1 0 0,0 0-1 0 0,1 0 0 0 0,-1 0 0 0 0,0 0 0 0 0,0 0 1 0 0,1 0-1 0 0,-1 0 0 0 0,0 0 0 0 0,0 0 0 0 0,0 1 1 0 0,1-1-1 0 0,-1 0 0 0 0,0 0 0 0 0,0 0 0 0 0,0 0 1 0 0,1 0-1 0 0,-1 0 0 0 0,0 1 0 0 0,0-1 0 0 0,0 0 1 0 0,0 0-1 0 0,1 0 0 0 0,-1 1 0 0 0,0-1 0 0 0,0 0 1 0 0,0 0-1 0 0,0 0 0 0 0,0 1 0 0 0,0-1 0 0 0,0 0 1 0 0,0 0-1 0 0,0 1 0 0 0,0-1 0 0 0,0 0 0 0 0,0 0 1 0 0,0 0-1 0 0,0 1 0 0 0,0-1 0 0 0,0 0 0 0 0,0 0 1 0 0,0 1-1 0 0,13-21-2 0 0,-10 16 1 0 0,16-27-106 0 0,-5 6-226 0 0,1 1 0 0 0,1 0-1 0 0,1 1 1 0 0,2 1 0 0 0,0 1-1 0 0,1 1 1 0 0,14-12 333 0 0,-34 32-2 0 0,1-1-1 0 0,-1 0 1 0 0,1 1-1 0 0,0-1 1 0 0,-1 1-1 0 0,1-1 0 0 0,0 0 1 0 0,-1 1-1 0 0,1 0 1 0 0,0-1-1 0 0,0 1 1 0 0,-1-1-1 0 0,1 1 1 0 0,0 0-1 0 0,0-1 1 0 0,0 1-1 0 0,-1 0 1 0 0,1 0-1 0 0,0 0 1 0 0,0 0-1 0 0,0 0 0 0 0,0 0 1 0 0,-1 0-1 0 0,1 0 1 0 0,0 0-1 0 0,0 0 1 0 0,0 0-1 0 0,0 0 1 0 0,0 1-1 0 0,-1-1 1 0 0,1 0-1 0 0,0 1 1 0 0,0-1-1 0 0,-1 0 1 0 0,1 1-1 0 0,0-1 1 0 0,0 1-1 0 0,-1-1 0 0 0,1 1 1 0 0,-1 0-1 0 0,1-1 1 0 0,0 1-1 0 0,-1-1 1 0 0,1 1-1 0 0,-1 0 1 0 0,0 0-1 0 0,1-1 1 0 0,-1 1-1 0 0,1 0 1 0 0,-1 0-1 0 0,0 0 1 0 0,0-1-1 0 0,1 1 0 0 0,-1 0 1 0 0,0 0-1 0 0,0 0 1 0 0,0 0-1 0 0,0-1 1 0 0,0 1-1 0 0,0 0 1 0 0,0 0-1 0 0,0 0 1 0 0,-1 0-1 0 0,1 0 1 0 0,0-1-1 0 0,0 1 1 0 0,-1 0-1 0 0,1 0 1 0 0,-1 0 2 0 0,-36 202 2042 0 0,35-181-1945 0 0,1 1-1 0 0,0-1 1 0 0,2 1 0 0 0,0-1-1 0 0,2 0 1 0 0,1 2-97 0 0,-4-23-39 0 0,0 1 1 0 0,1-1-1 0 0,-1 1 0 0 0,1-1 1 0 0,-1 0-1 0 0,1 1 0 0 0,0-1 0 0 0,0 0 1 0 0,-1 1-1 0 0,1-1 0 0 0,0 0 0 0 0,0 0 1 0 0,0 0-1 0 0,1 1 0 0 0,-1-1 1 0 0,0 0-1 0 0,0-1 0 0 0,0 1 0 0 0,1 0 1 0 0,-1 0-1 0 0,0 0 0 0 0,1-1 1 0 0,-1 1-1 0 0,2 0 39 0 0,5 0-327 0 0</inkml:trace>
  <inkml:trace contextRef="#ctx0" brushRef="#br0" timeOffset="2834.883">2009 2392 7831 0 0,'27'9'4384'0'0,"49"42"2401"0"0,-23 25-4626 0 0,-51-72-2147 0 0,-1 0 0 0 0,0 0-1 0 0,0 1 1 0 0,0-1 0 0 0,0 1 0 0 0,-1-1-1 0 0,0 1 1 0 0,0-1 0 0 0,0 1-1 0 0,0-1 1 0 0,-1 1 0 0 0,0-1 0 0 0,0 1-1 0 0,0-1 1 0 0,0 0 0 0 0,-1 0-1 0 0,1 1 1 0 0,-1-1 0 0 0,0 0 0 0 0,0 0-1 0 0,-1-1 1 0 0,1 1 0 0 0,-2 1-12 0 0,-77 78 495 0 0,57-62-188 0 0,12-11-139 0 0,8-7-95 0 0,1-1 1 0 0,0 1 0 0 0,0-1 0 0 0,0 1 0 0 0,0 0 0 0 0,0 0-1 0 0,1 1 1 0 0,-1-1 0 0 0,1 0 0 0 0,0 1 0 0 0,0 0 0 0 0,0-1 0 0 0,0 1-1 0 0,0 1-73 0 0,3-3 47 0 0,0-1-1 0 0,0 1 0 0 0,0-1 0 0 0,1 0 0 0 0,-1 1 0 0 0,0-1 0 0 0,0 0 0 0 0,1 0 0 0 0,-1 0 0 0 0,1 0 0 0 0,-1 0 0 0 0,1 0 1 0 0,0 0-1 0 0,-1 0 0 0 0,1 0 0 0 0,0-1 0 0 0,-1 1 0 0 0,1-1 0 0 0,0 1 0 0 0,0-1 0 0 0,-1 0 0 0 0,1 0 0 0 0,0 0 0 0 0,0 0 0 0 0,0 0 1 0 0,0 0-1 0 0,-1 0 0 0 0,1 0 0 0 0,0-1 0 0 0,1 0-46 0 0,-1 1 48 0 0,172-21 1421 0 0,-141 14-1425 0 0,0 2-1 0 0,1 1 0 0 0,-1 1 0 0 0,1 2 0 0 0,16 2-43 0 0,11 14-2041 0 0,-35-2-6747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1:1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3223 0 0,'2'-19'1259'0'0,"1"0"0"0"0,0 0-1 0 0,1 0 1 0 0,1 1 0 0 0,1 0-1 0 0,4-8-1258 0 0,-10 26 71 0 0,0 0 0 0 0,1 1 0 0 0,-1-1-1 0 0,0 0 1 0 0,0 1 0 0 0,0-1 0 0 0,1 0 0 0 0,-1 1-1 0 0,0-1 1 0 0,1 0 0 0 0,-1 0 0 0 0,0 1 0 0 0,0-1-1 0 0,1 0 1 0 0,-1 0 0 0 0,0 0 0 0 0,1 0 0 0 0,-1 1-1 0 0,1-1 1 0 0,-1 0 0 0 0,0 0 0 0 0,1 0 0 0 0,-1 0-1 0 0,0 0 1 0 0,1 0 0 0 0,-1 0 0 0 0,1 0-1 0 0,-1 0 1 0 0,0 0 0 0 0,1 0 0 0 0,-1 0 0 0 0,0 0-1 0 0,1 0 1 0 0,-1 0 0 0 0,0-1 0 0 0,1 1 0 0 0,-1 0-1 0 0,1 0 1 0 0,-1 0 0 0 0,0-1 0 0 0,0 1 0 0 0,1 0-1 0 0,-1 0 1 0 0,0-1 0 0 0,1 1 0 0 0,-1 0 0 0 0,0 0-1 0 0,0-1 1 0 0,0 1 0 0 0,1 0 0 0 0,-1-1-1 0 0,0 1 1 0 0,0 0 0 0 0,0-1 0 0 0,0 1 0 0 0,1 0-1 0 0,-1-1 1 0 0,0 1 0 0 0,0-1 0 0 0,0 1 0 0 0,0 0-1 0 0,0-1 1 0 0,0 1 0 0 0,0 0 0 0 0,0-1 0 0 0,0 1-1 0 0,0-1-70 0 0,10 31 2347 0 0,10 154 835 0 0,-3 223-910 0 0,-13-194-1496 0 0,6-140-373 0 0,-9-73-411 0 0,0-1 0 0 0,0 1 0 0 0,0 0 1 0 0,0-1-1 0 0,0 1 0 0 0,0 0 0 0 0,-1-1 1 0 0,1 0-1 0 0,0 1 0 0 0,0-1 0 0 0,0 1 1 0 0,-1-1-1 0 0,1 0 0 0 0,0 0 0 0 0,-1 1 0 0 0,1-1 1 0 0,0 0-1 0 0,-1 0 0 0 0,1 0 0 0 0,-1 0 1 0 0,0 0-1 0 0,1 1 0 0 0,-1-1 0 0 0,0 0 1 0 0,1 0-1 0 0,-1 0 0 0 0,0 0 0 0 0,0 0 0 0 0,0 0 1 0 0,0 0-1 0 0,0 0 0 0 0,0 0 0 0 0,0 0 1 0 0,0 0-1 0 0,0-1 8 0 0,11-50-3189 0 0,-6 31-4457 0 0</inkml:trace>
  <inkml:trace contextRef="#ctx0" brushRef="#br0" timeOffset="255.146">310 467 3223 0 0,'9'-16'454'0'0,"-8"16"395"0"0,-3-2 5416 0 0,-39 58-1653 0 0,18-21-3622 0 0,-109 115 1032 0 0,126-144-1924 0 0,2-3 114 0 0,-1 1 0 0 0,1-1-1 0 0,0 1 1 0 0,0 0 0 0 0,0 1 0 0 0,0-1 0 0 0,1 1 0 0 0,-1 0 0 0 0,1 0 0 0 0,0 0 0 0 0,1 0-1 0 0,-1 0 1 0 0,1 0 0 0 0,-1 5-212 0 0,5-7 78 0 0,0 0 0 0 0,0 0-1 0 0,0 0 1 0 0,0 0 0 0 0,1-1 0 0 0,-1 1-1 0 0,1-1 1 0 0,-1 1 0 0 0,1-1 0 0 0,0 0 0 0 0,0 0-1 0 0,0 0 1 0 0,0 0 0 0 0,0-1 0 0 0,1 1-1 0 0,-1-1 1 0 0,0 0 0 0 0,1 0 0 0 0,-1 0-1 0 0,1 0 1 0 0,-1-1 0 0 0,1 0 0 0 0,0 1-1 0 0,-1-1 1 0 0,3-1-78 0 0,296 12-236 0 0,-243-8-2260 0 0,-30-1-5012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7:30:35.50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3 674 2759 0 0,'0'-1'204'0'0,"-1"0"0"0"0,1 0 0 0 0,0 0 0 0 0,-1 0 0 0 0,1 0 0 0 0,0 0-1 0 0,0 0 1 0 0,0 0 0 0 0,0 0 0 0 0,0 0 0 0 0,0 0 0 0 0,0 0 0 0 0,0 0-1 0 0,0 0 1 0 0,1 0 0 0 0,-1 0 0 0 0,0 0 0 0 0,1 0 0 0 0,-1 0 0 0 0,1 0-1 0 0,-1 0 1 0 0,1 0 0 0 0,-1 0 0 0 0,1 1 0 0 0,0-1 0 0 0,-1 0 0 0 0,1 0-1 0 0,0 0 1 0 0,-1 1 0 0 0,1-1 0 0 0,0 1 0 0 0,0-1 0 0 0,0 0 0 0 0,0 1-1 0 0,0 0 1 0 0,0-1 0 0 0,0 1 0 0 0,0-1 0 0 0,0 1 0 0 0,0 0 0 0 0,0 0-1 0 0,0 0 1 0 0,0-1-204 0 0,47-8 3377 0 0,18-1-1540 0 0,56 0-886 0 0,-113 12-1626 0 0,-6 0-3755 0 0,-1 2-980 0 0</inkml:trace>
  <inkml:trace contextRef="#ctx0" brushRef="#br0" timeOffset="188.182">44 811 8287 0 0,'-3'5'4246'0'0,"18"-1"-260"0"0,106-17 337 0 0,-65 3-5982 0 0,-31 7-5229 0 0</inkml:trace>
  <inkml:trace contextRef="#ctx0" brushRef="#br0" timeOffset="6311.942">1472 329 4607 0 0,'1'-15'1248'0'0,"-1"10"-866"0"0,1 0 0 0 0,-1 0-1 0 0,1 0 1 0 0,-1 0 0 0 0,-1 0-1 0 0,1 0 1 0 0,-1 0 0 0 0,0 1 0 0 0,0-1-1 0 0,0 0 1 0 0,-1 0 0 0 0,1 0-1 0 0,-1 1 1 0 0,-1-1 0 0 0,1 1 0 0 0,0 0-1 0 0,-1 0 1 0 0,-1-1-382 0 0,3 3 177 0 0,-1 1-1 0 0,0 0 1 0 0,0 1-1 0 0,1-1 1 0 0,-1 0-1 0 0,0 0 1 0 0,0 1-1 0 0,0-1 1 0 0,0 1-1 0 0,0-1 1 0 0,0 1 0 0 0,0 0-1 0 0,0 0 1 0 0,0 0-1 0 0,0 0 1 0 0,0 0-1 0 0,0 1 1 0 0,0-1-1 0 0,0 0 1 0 0,0 1-1 0 0,0 0 1 0 0,0-1 0 0 0,0 1-177 0 0,-62 39 1814 0 0,41-17-1605 0 0,2 1 0 0 0,0 0 1 0 0,2 2-1 0 0,1 0 1 0 0,0 1-1 0 0,2 1 1 0 0,2 1-1 0 0,0 0 1 0 0,2 0-1 0 0,1 2 0 0 0,2-1 1 0 0,-4 20-210 0 0,8-33 78 0 0,0-1 0 0 0,1 1 0 0 0,0 0 0 0 0,2 1 0 0 0,0-1 0 0 0,1 0 0 0 0,0 1 0 0 0,2-1 0 0 0,0 1 0 0 0,1-1 0 0 0,0 0 0 0 0,2 0 0 0 0,0 0 1 0 0,1 0-1 0 0,0-1 0 0 0,2 1 0 0 0,0-2 0 0 0,1 1 0 0 0,0-1 0 0 0,1 0 0 0 0,1 0 0 0 0,0-1 0 0 0,1-1 0 0 0,0 0 0 0 0,1 0 0 0 0,9 6-78 0 0,-9-11 3 0 0,0-1-1 0 0,1 0 0 0 0,0-1 1 0 0,0-1-1 0 0,0 0 1 0 0,1-1-1 0 0,0 0 0 0 0,0-1 1 0 0,0 0-1 0 0,0-1 1 0 0,0-1-1 0 0,1 0 0 0 0,-1-1 1 0 0,0-1-1 0 0,0 0 1 0 0,1-1-1 0 0,-1 0 0 0 0,0-1 1 0 0,-1-1-1 0 0,1 0 1 0 0,0-1-1 0 0,-1-1 0 0 0,0 0 1 0 0,-1 0-1 0 0,1-1 1 0 0,-1-1-1 0 0,0 0 0 0 0,-1-1 1 0 0,0 0-1 0 0,4-5-2 0 0,-1 2 4 0 0,0 0-1 0 0,-1-2 1 0 0,-1 0-1 0 0,0 0 1 0 0,-1-1-1 0 0,0 0 1 0 0,-2-1 0 0 0,1 0-1 0 0,-2-1 1 0 0,0 0-1 0 0,-1 0 1 0 0,-1-1-1 0 0,-1 0 1 0 0,0 0-1 0 0,-1 0 1 0 0,-1 0 0 0 0,-1-1-1 0 0,0-16-3 0 0,-3 14 20 0 0,-1 1 0 0 0,-1-1 0 0 0,-1 0-1 0 0,-1 1 1 0 0,0-1 0 0 0,-2 2 0 0 0,0-1 0 0 0,-1 1-1 0 0,-1 0 1 0 0,-1 0 0 0 0,-1 1 0 0 0,0 0 0 0 0,-1 1-1 0 0,-1 1 1 0 0,-1 0 0 0 0,0 1 0 0 0,-1 0 0 0 0,-1 1 0 0 0,0 0-1 0 0,-1 2 1 0 0,-5-3-20 0 0,13 9 17 0 0,0 1 0 0 0,0 1 0 0 0,-1-1 1 0 0,1 2-1 0 0,-1-1 0 0 0,0 1 0 0 0,0 1 0 0 0,0 0 0 0 0,0 0 0 0 0,-1 1 0 0 0,1 0 0 0 0,0 1 0 0 0,-1 0 1 0 0,1 1-1 0 0,0 0 0 0 0,-1 0 0 0 0,1 1 0 0 0,0 1 0 0 0,0 0 0 0 0,0 0 0 0 0,1 1 0 0 0,-1 0 0 0 0,-1 1-17 0 0,-27 47-991 0 0,30-25-5227 0 0,4-6-1038 0 0</inkml:trace>
  <inkml:trace contextRef="#ctx0" brushRef="#br0" timeOffset="6627.595">1832 26 7831 0 0,'0'-2'18'0'0,"0"2"70"0"0,1-1-1 0 0,-1 1 1 0 0,0-1 0 0 0,0 0-1 0 0,1 1 1 0 0,-1-1 0 0 0,0 1-1 0 0,0-1 1 0 0,0 0 0 0 0,0 1-1 0 0,0-1 1 0 0,0 0 0 0 0,0 1-1 0 0,0-1 1 0 0,0 0 0 0 0,0 1-1 0 0,0-1 1 0 0,0 0 0 0 0,0 1-1 0 0,0-1 1 0 0,-1 0 0 0 0,1 1-1 0 0,0-1 1 0 0,0 1 0 0 0,-1-1-1 0 0,1 1 1 0 0,0-1 0 0 0,-1 1-1 0 0,1-1 1 0 0,-1 1 0 0 0,1-1-1 0 0,-1 1 1 0 0,1-1 0 0 0,-1 1-1 0 0,1-1 1 0 0,-1 1 0 0 0,1 0 0 0 0,-1-1-1 0 0,1 1 1 0 0,-1 0 0 0 0,0 0-1 0 0,1-1 1 0 0,-1 1 0 0 0,0 0-1 0 0,1 0 1 0 0,-1 0 0 0 0,0 0-1 0 0,1 0 1 0 0,-1 0 0 0 0,0 0-1 0 0,1 0 1 0 0,-1 0 0 0 0,1 0-1 0 0,-1 0 1 0 0,0 0 0 0 0,1 1-1 0 0,-1-1 1 0 0,0 0 0 0 0,1 0-1 0 0,-1 1 1 0 0,1-1 0 0 0,-1 0-1 0 0,1 1 1 0 0,-1-1 0 0 0,1 1-1 0 0,-1-1-87 0 0,-19 20 529 0 0,1 0-1 0 0,1 2 0 0 0,1 0 0 0 0,1 1 0 0 0,1 0 1 0 0,1 2-1 0 0,1 0 0 0 0,-8 20-528 0 0,14-31 113 0 0,-164 348 2328 0 0,124-267-1836 0 0,-211 404 1582 0 0,247-480-2092 0 0,-6 10 153 0 0,0 0 0 0 0,3 1 1 0 0,0 0-1 0 0,-3 16-248 0 0,16-45 10 0 0,0 0 0 0 0,0-1 0 0 0,1 1-1 0 0,-1 0 1 0 0,0 0 0 0 0,1 0 0 0 0,-1 0-1 0 0,1 0 1 0 0,-1 0 0 0 0,1 0 0 0 0,0 0 0 0 0,-1 0-1 0 0,1 0 1 0 0,0 0 0 0 0,0 0 0 0 0,0 1 0 0 0,-1-1-1 0 0,1 0 1 0 0,0 0 0 0 0,0 0 0 0 0,1 0 0 0 0,-1 0-1 0 0,0 0 1 0 0,0 0 0 0 0,1 0 0 0 0,-1 0 0 0 0,0 0-1 0 0,1 0 1 0 0,-1 0 0 0 0,1 0 0 0 0,-1 0 0 0 0,1 0-1 0 0,0 0 1 0 0,-1 0 0 0 0,1 0 0 0 0,0 0-1 0 0,0-1 1 0 0,-1 1 0 0 0,1 0 0 0 0,0-1 0 0 0,0 1-1 0 0,0 0 1 0 0,0-1 0 0 0,0 1 0 0 0,0-1 0 0 0,0 0-1 0 0,0 1 1 0 0,0-1 0 0 0,0 0 0 0 0,0 1 0 0 0,0-1-1 0 0,0 0 1 0 0,0 0 0 0 0,1 0 0 0 0,-1 0 0 0 0,0 0-1 0 0,0 0 1 0 0,1-1-10 0 0,64-36-2052 0 0,-48 28-6128 0 0</inkml:trace>
  <inkml:trace contextRef="#ctx0" brushRef="#br0" timeOffset="42666.407">342 3437 919 0 0,'-6'-7'342'0'0,"14"0"6760"0"0,2 4-6802 0 0,211-41 5556 0 0,-176 31-5266 0 0,0 3 0 0 0,1 1-1 0 0,0 2 1 0 0,1 3 0 0 0,-1 1-1 0 0,1 3 1 0 0,0 1 0 0 0,45 9-590 0 0,-76-7-38 0 0,-5-2-38 0 0,-1 0 0 0 0,0 1 0 0 0,0 1 1 0 0,0-1-1 0 0,0 2 0 0 0,0-1 0 0 0,-1 1 1 0 0,1 1-1 0 0,-1 0 0 0 0,0 0 0 0 0,0 1 1 0 0,-1 0-1 0 0,3 3 76 0 0,-4 3-1520 0 0,-7-4-3095 0 0,-1-2-601 0 0</inkml:trace>
  <inkml:trace contextRef="#ctx0" brushRef="#br0" timeOffset="42903.126">617 3555 6447 0 0,'-21'-22'836'0'0,"37"18"4248"0"0,-7 2-4373 0 0,225-45 5076 0 0,0 0-6539 0 0,-213 43-194 0 0</inkml:trace>
  <inkml:trace contextRef="#ctx0" brushRef="#br0" timeOffset="43187.386">918 3158 7423 0 0,'-2'-6'23'0'0,"1"5"0"0"0,1-1 0 0 0,-1 1-1 0 0,0-1 1 0 0,1 1 0 0 0,-1-1 0 0 0,1 1 0 0 0,-1-1 0 0 0,1 1-1 0 0,0-1 1 0 0,0 1 0 0 0,0-1 0 0 0,0 1 0 0 0,0-1 0 0 0,0 1-1 0 0,0-1 1 0 0,0 1 0 0 0,1-1 0 0 0,-1 0 0 0 0,0 1 0 0 0,1 0-1 0 0,0-1 1 0 0,-1 1 0 0 0,1-1 0 0 0,0 1 0 0 0,-1 0 0 0 0,1-1-1 0 0,0 1 1 0 0,0 0 0 0 0,0 0 0 0 0,0 0 0 0 0,1-1 0 0 0,-1 1-1 0 0,0 0-22 0 0,24-6 508 0 0,-1 1 0 0 0,1 1 0 0 0,1 1-1 0 0,-1 1 1 0 0,0 1 0 0 0,1 2-1 0 0,-1 0 1 0 0,1 2 0 0 0,-1 0 0 0 0,0 2-1 0 0,0 1 1 0 0,0 1 0 0 0,0 1 0 0 0,-1 1-1 0 0,0 2-507 0 0,4-2 279 0 0,-2 1 1 0 0,1 1-1 0 0,-1 1 0 0 0,-1 1 0 0 0,0 2 1 0 0,-1 0-1 0 0,0 2 0 0 0,-1 1 0 0 0,-1 0 0 0 0,-1 2 1 0 0,-1 0-1 0 0,9 11-279 0 0,-23-19 71 0 0,0-1 1 0 0,-1 1-1 0 0,0 0 1 0 0,0 0-1 0 0,-2 0 1 0 0,1 0-1 0 0,-1 1 1 0 0,-1 0-1 0 0,0 0 0 0 0,-1-1 1 0 0,0 1-1 0 0,-1 0 1 0 0,0 0-1 0 0,-1 0 1 0 0,0 0-1 0 0,-1 0 1 0 0,0-1-1 0 0,-1 1 1 0 0,0-1-1 0 0,-1 1 0 0 0,0-1 1 0 0,-1 0-1 0 0,0 0 1 0 0,-1-1-1 0 0,0 0 1 0 0,-1 0-1 0 0,-5 7-71 0 0,-10 15 222 0 0,-1-2-1 0 0,-1 0 1 0 0,-2-1 0 0 0,-1-2-1 0 0,-1-1 1 0 0,-1-1-1 0 0,-1-1 1 0 0,-1-1 0 0 0,-1-2-1 0 0,-35 16-221 0 0,-37 21 459 0 0,103-57-461 0 0,-1-1 1 0 0,1 1-1 0 0,0 0 1 0 0,0-1-1 0 0,0 1 0 0 0,0 0 1 0 0,-1 0-1 0 0,1 0 1 0 0,0 0-1 0 0,1 0 1 0 0,-1 0-1 0 0,0 0 1 0 0,0 0-1 0 0,0 0 0 0 0,1 0 1 0 0,-1 0-1 0 0,0 0 1 0 0,1 1-1 0 0,-1-1 1 0 0,1 0-1 0 0,-1 0 1 0 0,1 1-1 0 0,0-1 0 0 0,0 0 1 0 0,-1 1-1 0 0,1-1 1 0 0,0 1-1 0 0,0-1 1 0 0,0 0-1 0 0,1 1 1 0 0,-1-1-1 0 0,0 0 1 0 0,0 1-1 0 0,1-1 0 0 0,-1 0 1 0 0,1 1 1 0 0,6 13-155 0 0</inkml:trace>
  <inkml:trace contextRef="#ctx0" brushRef="#br1" timeOffset="82295.411">5122 3098 10591 0 0,'1'-1'39'0'0,"-1"-1"-1"0"0,1 1 0 0 0,-1 0 0 0 0,1-1 1 0 0,-1 1-1 0 0,1 0 0 0 0,0 0 0 0 0,0 0 0 0 0,0-1 1 0 0,-1 1-1 0 0,1 0 0 0 0,0 0 0 0 0,1 0 1 0 0,-1 0-1 0 0,0 1 0 0 0,0-1 0 0 0,0 0 1 0 0,0 0-1 0 0,1 1 0 0 0,-1-1 0 0 0,0 0 1 0 0,1 1-1 0 0,-1-1 0 0 0,0 1 0 0 0,1 0 0 0 0,-1 0 1 0 0,1-1-1 0 0,-1 1 0 0 0,0 0 0 0 0,1 0 1 0 0,-1 0-1 0 0,1 0 0 0 0,-1 1-38 0 0,11-3 248 0 0,101-3 4783 0 0,-40 20-4788 0 0,-48-2-1165 0 0,-15 2-4770 0 0,-10-7 1042 0 0</inkml:trace>
  <inkml:trace contextRef="#ctx0" brushRef="#br1" timeOffset="82531.703">5025 3376 8751 0 0,'1'0'51'0'0,"-1"0"-1"0"0,0 0 1 0 0,0 0-1 0 0,1 0 1 0 0,-1 0 0 0 0,0 0-1 0 0,0 0 1 0 0,1 0-1 0 0,-1-1 1 0 0,0 1-1 0 0,0 0 1 0 0,0 0-1 0 0,1 0 1 0 0,-1 0-1 0 0,0-1 1 0 0,0 1-1 0 0,0 0 1 0 0,0 0-1 0 0,1 0 1 0 0,-1-1-1 0 0,0 1 1 0 0,0 0-1 0 0,0 0 1 0 0,0 0-1 0 0,0-1 1 0 0,0 1-1 0 0,0 0 1 0 0,0 0 0 0 0,0-1-1 0 0,1 1 1 0 0,-1 0-1 0 0,0 0 1 0 0,0-1-1 0 0,0 1 1 0 0,-1 0-1 0 0,1 0 1 0 0,0-1-1 0 0,0 1 1 0 0,0 0-1 0 0,0 0 1 0 0,0-1-1 0 0,0 1 1 0 0,0 0-1 0 0,0 0 1 0 0,0-1-51 0 0,6 0 885 0 0,78-17 4333 0 0,-46 9-4065 0 0,0 1 0 0 0,0 2 0 0 0,0 2 0 0 0,0 1-1 0 0,12 2-1152 0 0,-43 1-24 0 0,0 0-1 0 0,0 1 1 0 0,0 0-1 0 0,0 1 1 0 0,0-1-1 0 0,0 1 1 0 0,-1 1-1 0 0,1-1 1 0 0,-1 1-1 0 0,6 3 25 0 0,1 5-528 0 0</inkml:trace>
  <inkml:trace contextRef="#ctx0" brushRef="#br1" timeOffset="81494.747">3656 3033 2303 0 0,'-2'-5'572'0'0,"0"0"0"0"0,1 0 0 0 0,-1 0-1 0 0,1 0 1 0 0,0 0 0 0 0,1 0 0 0 0,-1 0-1 0 0,1 0 1 0 0,0-1 0 0 0,1 1-1 0 0,-1 0 1 0 0,1 0 0 0 0,0 0 0 0 0,0 0-1 0 0,2-5-571 0 0,4 32 3255 0 0,92 469 4795 0 0,-96-481-7982 0 0,-1 0-1 0 0,1 0 1 0 0,0 0-1 0 0,1 0 1 0 0,0-1-1 0 0,1 1 1 0 0,0-1-1 0 0,0 0 1 0 0,1-1-1 0 0,0 1 1 0 0,1-1-1 0 0,0-1 1 0 0,0 1-1 0 0,1-1 0 0 0,0 1-67 0 0,-6-8 4 0 0,-1 1 0 0 0,1 0-1 0 0,0-1 1 0 0,-1 1-1 0 0,1-1 1 0 0,0 0-1 0 0,-1 1 1 0 0,1-1-1 0 0,0 0 1 0 0,-1 0-1 0 0,1 0 1 0 0,0 0-1 0 0,0 0 1 0 0,-1-1-1 0 0,1 1 1 0 0,0-1-1 0 0,-1 1 1 0 0,1-1-1 0 0,-1 1 1 0 0,1-1-1 0 0,0 0 1 0 0,-1 1-1 0 0,1-1 1 0 0,-1 0-1 0 0,0 0 1 0 0,1 0-1 0 0,-1-1 1 0 0,0 1-1 0 0,0 0 1 0 0,0 0-1 0 0,1-1 1 0 0,-1 1-1 0 0,-1-1 1 0 0,1 1 0 0 0,0-1-4 0 0,28-57 68 0 0,-29 59-68 0 0,18-57 51 0 0,-3-1-1 0 0,-2 0 0 0 0,4-49-50 0 0,28-123 241 0 0,-44 226-241 0 0,1-2 13 0 0,-1-1 0 0 0,1 1 0 0 0,0 0-1 0 0,0-1 1 0 0,0 1 0 0 0,1 1 0 0 0,0-1 0 0 0,1 0 0 0 0,-1 1-1 0 0,1-1 1 0 0,0 1 0 0 0,0 0 0 0 0,1 0 0 0 0,-1 1-1 0 0,3-2-12 0 0,-7 6-65 0 0,1 0 0 0 0,0-1 0 0 0,0 1 0 0 0,0 0 0 0 0,-1 0 0 0 0,1 0 0 0 0,0 0 0 0 0,0 0 0 0 0,0 1 0 0 0,0-1 0 0 0,-1 0-1 0 0,1 0 1 0 0,0 0 0 0 0,0 1 0 0 0,-1-1 0 0 0,1 0 0 0 0,0 1 0 0 0,0-1 0 0 0,-1 1 0 0 0,1-1 0 0 0,0 1 0 0 0,-1-1 0 0 0,1 1 0 0 0,-1-1-1 0 0,1 1 1 0 0,-1 0 0 0 0,1-1 0 0 0,-1 1 0 0 0,1 0 0 0 0,-1 0 0 0 0,0-1 0 0 0,1 1 0 0 0,-1 0 0 0 0,0 0 0 0 0,1-1 0 0 0,-1 1-1 0 0,0 0 67 0 0,3 9-7751 0 0</inkml:trace>
  <inkml:trace contextRef="#ctx0" brushRef="#br1" timeOffset="81934.142">4137 3553 455 0 0,'5'-4'743'0'0,"0"0"0"0"0,0 1 0 0 0,0-1-1 0 0,0 1 1 0 0,1 0 0 0 0,-1 0 0 0 0,1 1-1 0 0,0 0 1 0 0,0 0 0 0 0,0 0 0 0 0,0 0-1 0 0,0 1 1 0 0,5 0-743 0 0,-3 0 307 0 0,-1 0 0 0 0,0 1 0 0 0,1 0 0 0 0,-1 0 0 0 0,1 1 0 0 0,-1-1 0 0 0,0 2 0 0 0,1-1 0 0 0,-1 1 0 0 0,0 0 0 0 0,0 1 0 0 0,0 0 0 0 0,0 0 0 0 0,-1 0 0 0 0,1 1 0 0 0,-1 0 0 0 0,0 0 0 0 0,1 1-307 0 0,-4-1 40 0 0,0-1 0 0 0,0 0 0 0 0,0 1 0 0 0,-1 0 0 0 0,0-1 0 0 0,0 1 0 0 0,0 0 0 0 0,0 0 0 0 0,0 0 0 0 0,-1 0 0 0 0,0 1 0 0 0,0-1 0 0 0,0 0 0 0 0,0 1 0 0 0,-1-1 0 0 0,1 0 0 0 0,-1 1 1 0 0,0-1-1 0 0,-1 1 0 0 0,1-1 0 0 0,-1 0 0 0 0,0 1 0 0 0,0-1 0 0 0,0 0 0 0 0,0 0 0 0 0,-1 1 0 0 0,-1 1-40 0 0,-62 107 538 0 0,59-105-483 0 0,-102 140 2011 0 0,108-147-2012 0 0,-1 0 1 0 0,1 1-1 0 0,-1-1 1 0 0,1 0 0 0 0,-1 1-1 0 0,1-1 1 0 0,0 1-1 0 0,0-1 1 0 0,0 1 0 0 0,0-1-1 0 0,0 0 1 0 0,0 1 0 0 0,0-1-1 0 0,0 1 1 0 0,1-1-1 0 0,-1 1 1 0 0,0-1 0 0 0,1 0-1 0 0,-1 1 1 0 0,1-1-1 0 0,-1 0 1 0 0,1 0 0 0 0,0 1-1 0 0,0-1 1 0 0,0 0 0 0 0,-1 0-1 0 0,1 0 1 0 0,0 0-1 0 0,0 0 1 0 0,1 0 0 0 0,-1 0-1 0 0,0 0 1 0 0,0 0-1 0 0,0 0 1 0 0,1-1 0 0 0,-1 1-1 0 0,0-1 1 0 0,0 1 0 0 0,1-1-1 0 0,-1 1 1 0 0,1-1-1 0 0,-1 0 1 0 0,0 1 0 0 0,1-1-1 0 0,-1 0 1 0 0,1 0-1 0 0,-1 0 1 0 0,1 0 0 0 0,-1 0-1 0 0,1-1 1 0 0,-1 1 0 0 0,0 0-1 0 0,1-1 1 0 0,0 0-55 0 0,242-14 753 0 0,-139 7-3019 0 0,-84 8-5228 0 0</inkml:trace>
  <inkml:trace contextRef="#ctx0" brushRef="#br1" timeOffset="88170.329">6142 2882 919 0 0,'-14'-51'4816'0'0,"40"125"2657"0"0,16 39-3598 0 0,19 53-1951 0 0,35 109 856 0 0,-93-267-2699 0 0,34 52 770 0 0,-34-60-833 0 0,-1 0-1 0 0,1 0 0 0 0,0-1 1 0 0,0 1-1 0 0,0 0 1 0 0,-1-1-1 0 0,1 0 0 0 0,0 0 1 0 0,-1 0-1 0 0,1 0 0 0 0,-1 0 1 0 0,1 0-1 0 0,-1 0 1 0 0,1-1-1 0 0,-1 0 0 0 0,0 1 1 0 0,1-1-1 0 0,-1 0 1 0 0,0 0-1 0 0,0 0 0 0 0,-1 0 1 0 0,1 0-1 0 0,0-1 1 0 0,-1 1-1 0 0,1 0 0 0 0,-1-1 1 0 0,0 1-1 0 0,0-1 1 0 0,0 0-1 0 0,0 1 0 0 0,0-2-17 0 0,3-3 21 0 0,68-153 54 0 0,-56 118-70 0 0,32-94 142 0 0,21-102-147 0 0,-38 123 117 0 0,-31 115-124 0 0,0 0 0 0 0,0 1-1 0 0,0-1 1 0 0,0 0 0 0 0,0 1-1 0 0,0-1 1 0 0,0 0 0 0 0,0 0 0 0 0,0 1-1 0 0,0-1 1 0 0,0 0 0 0 0,0 1-1 0 0,1-1 1 0 0,-1 0 0 0 0,0 0-1 0 0,0 1 1 0 0,0-1 0 0 0,0 0 0 0 0,1 0-1 0 0,-1 1 1 0 0,0-1 0 0 0,0 0-1 0 0,0 0 1 0 0,1 0 0 0 0,-1 1 0 0 0,0-1-1 0 0,0 0 1 0 0,1 0 0 0 0,-1 0-1 0 0,0 0 1 0 0,1 0 0 0 0,-1 1-1 0 0,0-1 1 0 0,0 0 0 0 0,1 0 0 0 0,-1 0-1 0 0,0 0 1 0 0,1 0 0 0 0,-1 0-1 0 0,0 0 1 0 0,1 0 0 0 0,-1 0 0 0 0,0 0-1 0 0,0 0 1 0 0,1 0 0 0 0,-1-1-1 0 0,0 1 1 0 0,1 0 0 0 0,-1 0 0 0 0,0 0-1 0 0,0 0 1 0 0,1 0 0 0 0,-1-1-1 0 0,0 1 1 0 0,0 0 0 0 0,1 0-1 0 0,-1 0 1 0 0,0-1 0 0 0,0 1 0 0 0,0 0-1 0 0,1 0 1 0 0,-1-1 0 0 0,0 1-1 0 0,0 0 1 0 0,0 0 0 0 0,0-1 7 0 0,7 26-2817 0 0,-5-11-4565 0 0</inkml:trace>
  <inkml:trace contextRef="#ctx0" brushRef="#br1" timeOffset="88631.635">6841 3563 5063 0 0,'-1'-2'187'0'0,"1"0"0"0"0,0 1 0 0 0,0-1 0 0 0,0 0 0 0 0,0 0 0 0 0,0 0-1 0 0,0 0 1 0 0,0 1 0 0 0,1-1 0 0 0,-1 0 0 0 0,1 0 0 0 0,-1 0 0 0 0,1 1 0 0 0,0-1-1 0 0,0 0 1 0 0,-1 1 0 0 0,1-1 0 0 0,0 1 0 0 0,0-1 0 0 0,1 1 0 0 0,-1-1-1 0 0,0 1 1 0 0,0 0 0 0 0,1-1 0 0 0,-1 1 0 0 0,1 0 0 0 0,-1 0 0 0 0,1 0 0 0 0,0 0-1 0 0,-1 1 1 0 0,1-1 0 0 0,0 0 0 0 0,0 0-187 0 0,4-2 418 0 0,0 0 0 0 0,1 0 0 0 0,-1 0 1 0 0,0 1-1 0 0,1 0 0 0 0,-1 0 0 0 0,1 0 0 0 0,0 1 0 0 0,0 0 0 0 0,-1 1 0 0 0,1-1 1 0 0,0 1-1 0 0,0 0 0 0 0,6 2-418 0 0,-10-2 96 0 0,0 1 0 0 0,1 0 1 0 0,-1 0-1 0 0,0 0 0 0 0,0 0 1 0 0,0 0-1 0 0,0 0 0 0 0,0 1 1 0 0,0 0-1 0 0,0 0 0 0 0,0-1 1 0 0,-1 2-1 0 0,1-1 0 0 0,-1 0 1 0 0,1 0-1 0 0,-1 1 0 0 0,0-1 1 0 0,0 1-1 0 0,0 0 0 0 0,0 0 1 0 0,-1 0-1 0 0,1 0 0 0 0,-1 0 1 0 0,0 0-1 0 0,1 0 0 0 0,-1 0 1 0 0,-1 0-1 0 0,1 1 0 0 0,0-1 1 0 0,-1 0-1 0 0,0 2-96 0 0,0 6 186 0 0,-1 0 1 0 0,0-1 0 0 0,-1 1-1 0 0,-1 0 1 0 0,0 0 0 0 0,0-1-1 0 0,-1 0 1 0 0,0 1-1 0 0,0-1 1 0 0,-3 3-187 0 0,-13 33 383 0 0,17-37-900 0 0,-11 42 1912 0 0,19-29-2883 0 0,16-11-4918 0 0,-12-11-186 0 0</inkml:trace>
  <inkml:trace contextRef="#ctx0" brushRef="#br1" timeOffset="101584">5320 5326 6911 0 0,'23'-9'3568'0'0,"122"-21"1019"0"0,-123 27-4244 0 0,1 1 0 0 0,0 2-1 0 0,-1 0 1 0 0,1 1 0 0 0,0 1 0 0 0,-1 1 0 0 0,0 1 0 0 0,18 5-343 0 0,-35-8 26 0 0,0 1 1 0 0,0-1-1 0 0,0 1 1 0 0,0 0 0 0 0,0 0-1 0 0,0 0 1 0 0,-1 1 0 0 0,1 0-1 0 0,-1 0 1 0 0,0 0-1 0 0,0 0 1 0 0,0 1 0 0 0,0-1-1 0 0,0 1 1 0 0,-1 0 0 0 0,0 0-1 0 0,0 0 1 0 0,0 1-1 0 0,0-1 1 0 0,-1 1 0 0 0,1 0-1 0 0,-1 0 1 0 0,0-1 0 0 0,-1 1-1 0 0,1 1 1 0 0,-1-1-1 0 0,0 0 1 0 0,0 0 0 0 0,-1 0-1 0 0,1 1 1 0 0,-1-1 0 0 0,-1 0-1 0 0,1 0 1 0 0,-1 4-27 0 0,-6 13-5 0 0,0 0 1 0 0,-2 0-1 0 0,0 0 1 0 0,-1-1-1 0 0,-2-1 0 0 0,0 1 1 0 0,-1-2-1 0 0,-1 0 1 0 0,0-1-1 0 0,-2 0 0 0 0,0-1 1 0 0,-4 1 4 0 0,17-14 6 0 0,-164 170 1536 0 0,164-173-1475 0 0,0 2 0 0 0,1-1 0 0 0,-1 0 0 0 0,1 0 0 0 0,0 1 0 0 0,-1 0 0 0 0,1-1 0 0 0,0 1 0 0 0,1 0 0 0 0,-1 0 0 0 0,0 0 0 0 0,1 0 0 0 0,0 0-1 0 0,0 0 1 0 0,0 0 0 0 0,0 1 0 0 0,0-1 0 0 0,1 0 0 0 0,-1 1 0 0 0,1-1 0 0 0,0 0 0 0 0,0 1 0 0 0,0-1 0 0 0,0 1 0 0 0,1-1 0 0 0,-1 0 0 0 0,1 0 0 0 0,0 1 0 0 0,0-1 0 0 0,0 0 0 0 0,1 0 0 0 0,-1 0-1 0 0,1 0 1 0 0,-1 0 0 0 0,1 0 0 0 0,0 0 0 0 0,0-1 0 0 0,1 2-67 0 0,9 2 42 0 0,-1 0 0 0 0,2-1 0 0 0,-1 0-1 0 0,0 0 1 0 0,1-2 0 0 0,0 1 0 0 0,0-2 0 0 0,0 1 0 0 0,0-2-1 0 0,0 0 1 0 0,1-1 0 0 0,-1 0 0 0 0,0 0 0 0 0,0-2 0 0 0,0 0-1 0 0,5-1-41 0 0,106-32-124 0 0,-77 8-6705 0 0,-35 19-255 0 0</inkml:trace>
  <inkml:trace contextRef="#ctx0" brushRef="#br1" timeOffset="101822.672">5488 5609 11519 0 0,'2'-9'512'0'0,"1"5"96"0"0,1 1-480 0 0,-1 1-128 0 0,1 2 0 0 0,-1 0 0 0 0,3 2 208 0 0,3-1 16 0 0,6 2 8 0 0,8 0 0 0 0,6 2 568 0 0,0 1 104 0 0,1-2 24 0 0,1 0 8 0 0,-2 2-824 0 0,0-1-112 0 0,0 2-128 0 0,-2 0-6776 0 0</inkml:trace>
  <inkml:trace contextRef="#ctx0" brushRef="#br1" timeOffset="102138.318">6098 5273 3223 0 0,'5'-3'146'0'0,"1"1"0"0"0,0-1 0 0 0,0 1 0 0 0,0 0 0 0 0,0 1 0 0 0,0-1 0 0 0,0 1 0 0 0,0 0 0 0 0,0 1 0 0 0,1 0 0 0 0,-1 0 0 0 0,0 0 0 0 0,0 0 0 0 0,1 1 0 0 0,-1 0 0 0 0,3 1-146 0 0,9 0 316 0 0,15 1 342 0 0,0 1 0 0 0,-1 1 0 0 0,1 2 0 0 0,-1 2 0 0 0,-1 0 0 0 0,1 2 0 0 0,-2 2 0 0 0,27 14-658 0 0,-54-26 25 0 0,0 1 0 0 0,1 0 0 0 0,-1 0 0 0 0,0 0 0 0 0,0 0 0 0 0,0 0 0 0 0,0 1 0 0 0,-1-1 0 0 0,1 1 0 0 0,-1 0 0 0 0,1 0-1 0 0,-1 0 1 0 0,0 0 0 0 0,0 0 0 0 0,0 1 0 0 0,-1-1 0 0 0,1 1 0 0 0,-1-1 0 0 0,0 1 0 0 0,0-1 0 0 0,0 1 0 0 0,0 0 0 0 0,-1-1 0 0 0,1 1-1 0 0,-1 0 1 0 0,0 0 0 0 0,0-1 0 0 0,0 1 0 0 0,-1 0 0 0 0,1-1 0 0 0,-1 1 0 0 0,0 0 0 0 0,0-1 0 0 0,0 1 0 0 0,-1-1 0 0 0,-1 3-25 0 0,-8 15 326 0 0,-2-1 0 0 0,0 0 0 0 0,-2-2 1 0 0,0 1-1 0 0,-1-2 0 0 0,-1 0 1 0 0,0-1-1 0 0,-18 13-326 0 0,-18 18 963 0 0,34-30-525 0 0,11-10-116 0 0,-1 1 0 0 0,1-1 0 0 0,0 1 0 0 0,0 0 0 0 0,1 1 0 0 0,0 0 0 0 0,1 0-1 0 0,0 1 1 0 0,0 0 0 0 0,1 0 0 0 0,0 0 0 0 0,0 1-322 0 0,5-7 96 0 0,-1-1-1 0 0,1 0 1 0 0,0 0-1 0 0,0 1 0 0 0,0-1 1 0 0,0 0-1 0 0,1 1 1 0 0,-1-1-1 0 0,1 0 1 0 0,0 0-1 0 0,0 1 1 0 0,0-1-1 0 0,0 0 0 0 0,1 0 1 0 0,-1 0-1 0 0,1 0 1 0 0,0-1-1 0 0,0 1 1 0 0,0 0-1 0 0,0-1 1 0 0,0 1-1 0 0,0-1 0 0 0,1 0 1 0 0,-1 1-1 0 0,1-1 1 0 0,0-1-1 0 0,-1 1 1 0 0,1 0-1 0 0,0 0-95 0 0,94 33 400 0 0,-61-30-617 0 0,0-1-1 0 0,0-2 0 0 0,0-2 1 0 0,1-1-1 0 0,35-6 218 0 0,-57 6-696 0 0</inkml:trace>
  <inkml:trace contextRef="#ctx0" brushRef="#br1" timeOffset="102313.002">6238 5616 9671 0 0,'24'-11'2386'0'0,"-10"10"-1074"0"0,21-6 100 0 0,-1 2 0 0 0,1 2 1 0 0,0 1-1 0 0,25 3-1412 0 0,74 6 833 0 0,-45-1-2327 0 0,-50-4-5104 0 0</inkml:trace>
  <inkml:trace contextRef="#ctx0" brushRef="#br1" timeOffset="91180.975">7840 2950 919 0 0,'-1'-1'292'0'0,"1"-1"-1"0"0,-1 0 0 0 0,1 1 1 0 0,-1-1-1 0 0,1 1 0 0 0,0-1 1 0 0,0 0-1 0 0,0 1 0 0 0,0-1 1 0 0,0 0-1 0 0,0 1 0 0 0,0-1 1 0 0,1 0-1 0 0,-1 1 0 0 0,1-1 1 0 0,-1 1-1 0 0,1-1 0 0 0,-1 1 1 0 0,1-1-1 0 0,0 1 0 0 0,0-1 1 0 0,0 1-1 0 0,0 0 0 0 0,0-1 1 0 0,0 1-1 0 0,0 0 0 0 0,0 0 1 0 0,0 0-1 0 0,1 0 0 0 0,-1 0 1 0 0,0 0-1 0 0,1 0 0 0 0,-1 0 1 0 0,1 0-1 0 0,-1 1 0 0 0,1-1 1 0 0,0 0-292 0 0,62-21 4075 0 0,-61 21-4043 0 0,0 0 0 0 0,-1 1 0 0 0,1-1 0 0 0,0 1 0 0 0,0-1 0 0 0,0 1 0 0 0,-1 0 0 0 0,1 0 0 0 0,0 1 0 0 0,0-1 0 0 0,0 0 0 0 0,-1 1 0 0 0,1 0 0 0 0,0-1 0 0 0,0 1 0 0 0,-1 0 0 0 0,1 1 1 0 0,-1-1-1 0 0,1 0 0 0 0,-1 1 0 0 0,0-1 0 0 0,1 1 0 0 0,-1 0 0 0 0,0 0 0 0 0,0 0 0 0 0,0 0 0 0 0,0 0 0 0 0,0 0 0 0 0,-1 0 0 0 0,1 1 0 0 0,-1-1 0 0 0,1 1 0 0 0,-1-1 0 0 0,0 1 0 0 0,0-1 0 0 0,0 1 0 0 0,0 0 0 0 0,-1-1 0 0 0,1 1 0 0 0,-1 0-32 0 0,37 217 1518 0 0,48 250 2091 0 0,-74-422-3404 0 0,7 29 132 0 0,3-1-1 0 0,26 59-336 0 0,-47-135 0 0 0,3 8 6 0 0,-1-1 1 0 0,1 1-1 0 0,1-1 0 0 0,0 1 0 0 0,0-1 0 0 0,0 0 0 0 0,1-1 0 0 0,0 1 0 0 0,0-1 0 0 0,1 0 1 0 0,-1 0-1 0 0,1-1 0 0 0,1 1 0 0 0,3 2-6 0 0,-6-8 5 0 0,0-1 0 0 0,1 1 1 0 0,-1-1-1 0 0,0 1 0 0 0,0-1 1 0 0,0 0-1 0 0,0-1 0 0 0,-1 1 0 0 0,1-1 1 0 0,0 0-1 0 0,-1 0 0 0 0,1 0 0 0 0,-1 0 1 0 0,1 0-1 0 0,-1-1 0 0 0,0 0 1 0 0,0 1-1 0 0,0-1 0 0 0,0 0 0 0 0,-1-1 1 0 0,1 1-1 0 0,-1 0 0 0 0,0-1 1 0 0,0 1-1 0 0,0-1 0 0 0,1-2-5 0 0,12-26-1 0 0,-1-1 0 0 0,-2 0 0 0 0,-1-1 0 0 0,-2 0 0 0 0,-1-1 0 0 0,-1 1 0 0 0,-3-2 0 0 0,0 1 0 0 0,-3 0-1 0 0,-1-31 2 0 0,2 9-41 0 0,16-875-2327 0 0,-17 764 1255 0 0,46-588-623 0 0,-39 639 2033 0 0,-6 65-222 0 0,2 0 0 0 0,2 1 0 0 0,2-1 0 0 0,3 1 0 0 0,3-3-75 0 0,-10 40 26 0 0,0 1 0 0 0,1-1 0 0 0,0 1 0 0 0,1 0-1 0 0,1 0 1 0 0,0 1 0 0 0,0 0 0 0 0,1 0 0 0 0,1 1 0 0 0,0 0 0 0 0,1 1 0 0 0,0 0 0 0 0,0 0 0 0 0,1 1 0 0 0,0 0-1 0 0,1 1 1 0 0,0 0 0 0 0,0 1 0 0 0,1 0 0 0 0,0 1 0 0 0,0 1 0 0 0,0 0 0 0 0,1 1 0 0 0,0 0 0 0 0,0 1 0 0 0,0 0-1 0 0,0 1 1 0 0,0 1 0 0 0,0 0 0 0 0,2 1-26 0 0,29 9-18 0 0,-1 1-1 0 0,-1 2 0 0 0,0 2 1 0 0,8 5 18 0 0,32 10-199 0 0,17 5-113 0 0,-22-6-141 0 0,1-4 0 0 0,0-3 0 0 0,41 3 453 0 0,378 36-808 0 0,-492-59 911 0 0,0-1 0 0 0,-1 2 0 0 0,1-1 0 0 0,0 0-1 0 0,-1 1 1 0 0,1 0 0 0 0,-1 1 0 0 0,0-1 0 0 0,1 1 0 0 0,-1 0 0 0 0,0 0-1 0 0,-1 1 1 0 0,1-1 0 0 0,-1 1 0 0 0,1 0 0 0 0,-1 0 0 0 0,0 1-1 0 0,-1-1 1 0 0,1 1 0 0 0,-1 0 0 0 0,0 0 0 0 0,1 2-103 0 0,83 212 3880 0 0,-65-114-5281 0 0,-21-79-6253 0 0</inkml:trace>
  <inkml:trace contextRef="#ctx0" brushRef="#br1" timeOffset="92514.591">9125 1792 4143 0 0,'2'17'1760'0'0,"11"227"7808"0"0,-18-122-5904 0 0,52-242-1672 0 0,-40 101-2023 0 0,0 1 1 0 0,2 0-1 0 0,0 1 0 0 0,1 0 0 0 0,0 0 0 0 0,2 1 1 0 0,0 1-1 0 0,0 0 0 0 0,2 0 0 0 0,0 1 1 0 0,9-7 30 0 0,-22 21 16 0 0,0-1 0 0 0,-1 0 0 0 0,1 1 0 0 0,0-1 0 0 0,0 1 0 0 0,0-1 0 0 0,-1 1 0 0 0,1-1 1 0 0,0 1-1 0 0,0 0 0 0 0,0-1 0 0 0,0 1 0 0 0,0 0 0 0 0,0 0 0 0 0,0 0 0 0 0,0-1 1 0 0,0 1-1 0 0,-1 0 0 0 0,1 0 0 0 0,0 1 0 0 0,0-1 0 0 0,0 0 0 0 0,0 0 0 0 0,0 0 1 0 0,0 0-1 0 0,0 1 0 0 0,0-1 0 0 0,0 1 0 0 0,-1-1 0 0 0,1 0 0 0 0,0 1 0 0 0,0-1 0 0 0,0 1 1 0 0,-1 0-1 0 0,1-1 0 0 0,0 1 0 0 0,-1 0 0 0 0,1-1 0 0 0,0 1 0 0 0,-1 0 0 0 0,1 0 1 0 0,-1-1-1 0 0,1 1 0 0 0,-1 0 0 0 0,0 0 0 0 0,1 0 0 0 0,-1 0 0 0 0,0 0 0 0 0,1 0-16 0 0,9 48 525 0 0,-6 199 382 0 0,4-203-841 0 0,-8-44-64 0 0,0 0-1 0 0,0 0 0 0 0,1 0 0 0 0,-1-1 0 0 0,0 1 0 0 0,1 0 0 0 0,-1 0 0 0 0,1 0 1 0 0,-1 0-1 0 0,1-1 0 0 0,0 1 0 0 0,-1 0 0 0 0,1-1 0 0 0,0 1 0 0 0,-1 0 0 0 0,1-1 1 0 0,0 1-1 0 0,0-1 0 0 0,-1 1 0 0 0,1-1 0 0 0,0 1 0 0 0,0-1 0 0 0,0 0 0 0 0,0 1 1 0 0,0-1-1 0 0,-1 0 0 0 0,1 0 0 0 0,0 0 0 0 0,0 0 0 0 0,0 0 0 0 0,0 0 0 0 0,0 0 1 0 0,0 0-1 0 0,0 0 0 0 0,0 0 0 0 0,0 0 0 0 0,0 0 0 0 0,0-1 0 0 0,-1 1 0 0 0,1 0 1 0 0,0-1-1 0 0,0 1 0 0 0,0-1 0 0 0,0 1 0 0 0,0-1-1 0 0,14-10-49 0 0,1 0 0 0 0,-1-1 0 0 0,-1-1 0 0 0,0 0 0 0 0,-1-1 0 0 0,0-1-1 0 0,-2 0 1 0 0,1-2 49 0 0,15-16-95 0 0,-8 9-305 0 0,0 1 0 0 0,2 1 0 0 0,1 0 0 0 0,0 2 0 0 0,2 1 0 0 0,0 0 0 0 0,12-5 400 0 0,-36 23 25 0 0,1 0 0 0 0,-1 1 0 0 0,0-1-1 0 0,1 1 1 0 0,0-1 0 0 0,-1 0 0 0 0,1 1 0 0 0,-1-1-1 0 0,1 1 1 0 0,0-1 0 0 0,-1 1 0 0 0,1-1 0 0 0,0 1-1 0 0,-1 0 1 0 0,1-1 0 0 0,0 1 0 0 0,0 0 0 0 0,-1 0-1 0 0,1 0 1 0 0,0-1 0 0 0,0 1 0 0 0,0 0 0 0 0,-1 0-1 0 0,1 0 1 0 0,0 0 0 0 0,0 0 0 0 0,0 0-1 0 0,-1 0 1 0 0,1 1 0 0 0,0-1 0 0 0,0 0 0 0 0,0 0-1 0 0,-1 1 1 0 0,1-1 0 0 0,0 0 0 0 0,-1 1 0 0 0,1-1-1 0 0,0 1 1 0 0,-1-1 0 0 0,1 1 0 0 0,0-1 0 0 0,-1 1-1 0 0,1-1 1 0 0,-1 1 0 0 0,1 0 0 0 0,-1-1 0 0 0,1 1-1 0 0,-1 0 1 0 0,0-1 0 0 0,1 1 0 0 0,-1 0 0 0 0,0 0-1 0 0,1-1 1 0 0,-1 1 0 0 0,0 0 0 0 0,0 0 0 0 0,0-1-1 0 0,0 1 1 0 0,0 0 0 0 0,0 0 0 0 0,0 0 0 0 0,0 0-25 0 0,-32 145 1787 0 0,26-118-1740 0 0,0-6-17 0 0,2 0 0 0 0,0 0 0 0 0,1 1 0 0 0,2 0 0 0 0,0-1 0 0 0,2 7-30 0 0,8 5-240 0 0,0-21-6132 0 0,-2-6-840 0 0</inkml:trace>
  <inkml:trace contextRef="#ctx0" brushRef="#br1" timeOffset="92941.036">9825 2491 3679 0 0,'76'-64'11856'0'0,"-20"14"-7728"0"0,-32 31-3471 0 0,-9 6-360 0 0,0 0 0 0 0,2 1 0 0 0,-1 1 0 0 0,2 1 0 0 0,-1 0 0 0 0,1 1 0 0 0,13-4-297 0 0,-30 13 24 0 0,0 1 1 0 0,0-1-1 0 0,0 1 0 0 0,0-1 0 0 0,-1 0 1 0 0,1 1-1 0 0,0 0 0 0 0,0-1 1 0 0,0 1-1 0 0,-1 0 0 0 0,1-1 0 0 0,0 1 1 0 0,-1 0-1 0 0,1 0 0 0 0,-1-1 0 0 0,1 1 1 0 0,-1 0-1 0 0,1 0 0 0 0,-1 0 0 0 0,1 0 1 0 0,-1 0-1 0 0,0 0 0 0 0,0 0 1 0 0,1 0-1 0 0,-1 0 0 0 0,0 0 0 0 0,0 0 1 0 0,0 0-1 0 0,0 0 0 0 0,0 0 0 0 0,0-1 1 0 0,0 1-1 0 0,0 0 0 0 0,-1 0 0 0 0,1 0 1 0 0,0 0-1 0 0,-1 0 0 0 0,1 0 0 0 0,0 0 1 0 0,-1 0-1 0 0,1 0 0 0 0,-1 0-24 0 0,0 3 68 0 0,-23 113 461 0 0,4 22-449 0 0,20-137-97 0 0,-1 0-1 0 0,1-1 1 0 0,0 1-1 0 0,0-1 1 0 0,0 1-1 0 0,0-1 1 0 0,0 1-1 0 0,0 0 1 0 0,0-1-1 0 0,0 1 1 0 0,0-1-1 0 0,1 1 1 0 0,-1-1 0 0 0,1 1-1 0 0,-1-1 1 0 0,1 1-1 0 0,0-1 1 0 0,0 0-1 0 0,-1 1 1 0 0,1-1-1 0 0,0 0 1 0 0,0 1-1 0 0,0-1 1 0 0,0 0-1 0 0,1 0 1 0 0,-1 0-1 0 0,0 0 1 0 0,0 0-1 0 0,1 0 18 0 0,3 2-469 0 0</inkml:trace>
  <inkml:trace contextRef="#ctx0" brushRef="#br1" timeOffset="99601.265">8972 2873 1375 0 0,'-36'-18'7295'0'0,"66"16"-3440"0"0,91 2-1664 0 0,570-12 3332 0 0,-545 5-4591 0 0,-51 5-466 0 0,0-4-1 0 0,-1-4 0 0 0,93-23-465 0 0,-139 12 315 0 0,-70 18-99 0 0,-18 35-2435 0 0,35-21 1459 0 0</inkml:trace>
  <inkml:trace contextRef="#ctx0" brushRef="#br1" timeOffset="104418.134">6837 3578 919 0 0,'-40'17'5776'0'0,"42"-16"-2654"0"0,4-4 4060 0 0,15-10-6811 0 0,-10 4-260 0 0,1 1 1 0 0,-1 1-1 0 0,1 0 1 0 0,0 1-1 0 0,1 0 1 0 0,0 1-1 0 0,0 0 1 0 0,0 1 0 0 0,0 0-1 0 0,0 1 1 0 0,4 0-112 0 0,-14 3 78 0 0,0 1-1 0 0,0-1 1 0 0,0 1 0 0 0,0-1 0 0 0,0 1 0 0 0,0 0 0 0 0,0 0 0 0 0,0 0 0 0 0,0 1 0 0 0,-1-1 0 0 0,1 1 0 0 0,0-1 0 0 0,-1 1 0 0 0,1 0 0 0 0,-1 0 0 0 0,0 0 0 0 0,0 0 0 0 0,0 1 0 0 0,0-1 0 0 0,0 1 0 0 0,0-1 0 0 0,0 1 0 0 0,-1-1 0 0 0,1 1 0 0 0,-1 0 0 0 0,0 0 0 0 0,0 0 0 0 0,0 0 0 0 0,0 1-78 0 0,11 90 1267 0 0,-14-74-1120 0 0,-1-1 1 0 0,-1 1 0 0 0,-1 0 0 0 0,0-1 0 0 0,-2 0-1 0 0,0 0 1 0 0,-4 6-148 0 0,-28 90 607 0 0,38-114-606 0 0,1 1 0 0 0,-1-1 0 0 0,1 0-1 0 0,0 1 1 0 0,-1-1 0 0 0,1 0 0 0 0,0 1 0 0 0,0-1 0 0 0,0 1 0 0 0,0-1 0 0 0,0 0 0 0 0,0 1 0 0 0,0-1 0 0 0,1 1 0 0 0,-1-1-1 0 0,0 0 1 0 0,1 1 0 0 0,-1-1 0 0 0,1 0 0 0 0,0 0 0 0 0,-1 1 0 0 0,1-1 0 0 0,0 0 0 0 0,0 0 0 0 0,-1 0 0 0 0,1 0 0 0 0,0 0-1 0 0,0 0 1 0 0,0 0 0 0 0,1 0 0 0 0,-1 0 0 0 0,0 0 0 0 0,0-1 0 0 0,0 1 0 0 0,1 0 0 0 0,-1-1 0 0 0,0 1 0 0 0,0-1 0 0 0,1 1 0 0 0,-1-1-1 0 0,1 0 1 0 0,-1 1 0 0 0,0-1 0 0 0,1 0 0 0 0,-1 0-1 0 0,7-1-232 0 0</inkml:trace>
  <inkml:trace contextRef="#ctx0" brushRef="#br1" timeOffset="107109.553">10924 789 3223 0 0,'1'-4'212'0'0,"0"0"1"0"0,0 0-1 0 0,-1-1 0 0 0,0 1 0 0 0,1 0 0 0 0,-1 0 0 0 0,-1 0 0 0 0,1-1 0 0 0,-1 1 0 0 0,1 0 0 0 0,-1 0 0 0 0,0 0 0 0 0,-1 0 0 0 0,1 0 0 0 0,-1 0 0 0 0,1 0 0 0 0,-2-1-212 0 0,0 1-22 0 0,0 0 1 0 0,0 0 0 0 0,-1 0-1 0 0,1 0 1 0 0,-1 1-1 0 0,1 0 1 0 0,-1-1-1 0 0,-1 1 1 0 0,1 1-1 0 0,0-1 1 0 0,-1 1-1 0 0,1-1 1 0 0,-1 1-1 0 0,0 0 22 0 0,-241-65 2312 0 0,100 23-1084 0 0,-99-30-1338 0 0,-206-31 110 0 0,89 52 401 0 0,-2 16 0 0 0,-166 12-401 0 0,177 33 1860 0 0,-335 53-1860 0 0,487-39 156 0 0,-435 55-92 0 0,22 25 128 0 0,41 30 768 0 0,236-40-1738 0 0,214-55 466 0 0,-398 126-1251 0 0,320-91 4168 0 0,-105 58-2605 0 0,285-120 171 0 0,-67 31 716 0 0,3 3-1 0 0,-60 43-886 0 0,56-20-77 0 0,4 4 0 0 0,2 4-1 0 0,-40 51 78 0 0,41-32-344 0 0,5 5-1 0 0,5 2 0 0 0,3 4 1 0 0,-3 18 344 0 0,-24 33-190 0 0,24-34 550 0 0,5 2 0 0 0,6 3 0 0 0,-31 96-360 0 0,25-19 840 0 0,-9 75-840 0 0,58-212 64 0 0,-16 72 11 0 0,6 1 0 0 0,7 1-1 0 0,4 19-74 0 0,13-92-62 0 0,4 0-1 0 0,2-1 1 0 0,3 1-1 0 0,4-1 1 0 0,2 0-1 0 0,3-1 1 0 0,5 7 62 0 0,3-10-506 0 0,3-1-1 0 0,2-1 1 0 0,3-1 0 0 0,22 30 506 0 0,128 182-98 0 0,-155-233 311 0 0,1 0 0 0 0,2-2 0 0 0,1-1-1 0 0,2-1 1 0 0,2-1 0 0 0,1-2 0 0 0,1-2 0 0 0,1-1-1 0 0,2-2 1 0 0,7 2-213 0 0,262 133-394 0 0,-137-79 1507 0 0,4-8 0 0 0,54 11-1113 0 0,-162-62-128 0 0,18 2-123 0 0,2-4 0 0 0,1-4 0 0 0,0-4 1 0 0,1-3-1 0 0,29-3 251 0 0,33-2-389 0 0,-92-5 924 0 0,-1 2 1 0 0,0 2-1 0 0,1 3 1 0 0,5 4-536 0 0,29 12 804 0 0,-12-2-943 0 0,0-4-1 0 0,49 3 140 0 0,277-1-2184 0 0,-343-14 3485 0 0,0 3-1 0 0,0 3 0 0 0,11 5-1300 0 0,134 23 273 0 0,-142-36-805 0 0,1-3 1 0 0,0-3 0 0 0,0-3-1 0 0,9-4 532 0 0,50-4 707 0 0,0 6 0 0 0,0 5-1 0 0,0 6 1 0 0,34 8-707 0 0,111 18 79 0 0,2-12-1 0 0,167-14-78 0 0,190-26 0 0 0,-112-1 0 0 0,-510 23 0 0 0,233-15 0 0 0,92-24 0 0 0,-215 20-107 0 0,0-6 0 0 0,104-36 107 0 0,-185 49-93 0 0,140-50-202 0 0,138-69 295 0 0,-107 28 365 0 0,60-47-365 0 0,-179 93 27 0 0,-1-4-1 0 0,74-69-26 0 0,-64 34 46 0 0,-5-5-1 0 0,-4-3 0 0 0,58-92-45 0 0,-36 33 352 0 0,59-121-352 0 0,-131 202 9 0 0,-3-2 0 0 0,-4-1 0 0 0,-4-2 0 0 0,-3-1 0 0 0,-5 0-1 0 0,8-76-7 0 0,-14 62 81 0 0,-5 0 0 0 0,-4 0 0 0 0,-4 0 0 0 0,-5 0 0 0 0,-11-58-82 0 0,1 44 21 0 0,-6 0 1 0 0,-4 2-1 0 0,-5 1 0 0 0,-5 1 1 0 0,-5 1-1 0 0,-12-14-21 0 0,-19-12-1111 0 0,-85-125 1111 0 0,120 206-22 0 0,-3-1-24 0 0,-3 1-1 0 0,-2 2 1 0 0,-42-41 46 0 0,-209-205-280 0 0,13 37-1170 0 0,187 177 1443 0 0,50 43 320 0 0,-1 3 1 0 0,-2 2 0 0 0,-1 1 0 0 0,-42-21-314 0 0,24 25 502 0 0,-1 2 0 0 0,-2 4-1 0 0,0 3 1 0 0,-60-12-502 0 0,97 28-267 0 0,-1 2 0 0 0,0 0 0 0 0,0 3 0 0 0,0 1 0 0 0,-1 1 0 0 0,-18 3 267 0 0,2 4-7515 0 0</inkml:trace>
  <inkml:trace contextRef="#ctx0" brushRef="#br1" timeOffset="-703.648">7131 5296 2303 0 0,'-18'-19'334'0'0,"17"19"351"0"0,1 0 212 0 0,0 0 37 0 0,0 0-44 0 0,-4 18 2458 0 0,-6 206 4905 0 0,5-77-6227 0 0,-10 208 1088 0 0,3-238-2627 0 0,-4-124-487 0 0,10-6 0 0 0,0 1 0 0 0,0-1 0 0 0,1 1 0 0 0,0-2 0 0 0,1 1 0 0 0,1 0 0 0 0,0-1 0 0 0,1 0 0 0 0,1 1 0 0 0,0-1 0 0 0,0-2 0 0 0,-1-10 0 0 0,-3-31-11 0 0,3 0 1 0 0,2 0-1 0 0,3-1 0 0 0,3 1 1 0 0,1 0-1 0 0,4-1 11 0 0,-5 33 0 0 0,1 1 0 0 0,2 0 0 0 0,0 0 0 0 0,1 1 0 0 0,1 0 0 0 0,1 0 0 0 0,2 2 0 0 0,11-16 0 0 0,-21 32 5 0 0,0 2 1 0 0,0-1-1 0 0,0 0 0 0 0,1 1 1 0 0,-1 0-1 0 0,1 0 0 0 0,0 0 1 0 0,0 0-1 0 0,0 1 0 0 0,0 0 1 0 0,0 0-1 0 0,0 0 0 0 0,1 1 1 0 0,-1 0-1 0 0,1 0 0 0 0,-1 0 1 0 0,1 1-1 0 0,-1 0 0 0 0,1 0 1 0 0,-1 0-1 0 0,1 0 0 0 0,0 1 1 0 0,-1 0-1 0 0,2 1-5 0 0,249 31-16 0 0,-213-32-668 0 0,17 4-6610 0 0,-56-4 5032 0 0,1 2-2722 0 0</inkml:trace>
  <inkml:trace contextRef="#ctx0" brushRef="#br1" timeOffset="-413.648">7311 5630 1375 0 0,'-139'67'4815'0'0,"93"-44"-782"0"0,42-19-285 0 0,14-4-2247 0 0,14-5-375 0 0,121-21 2680 0 0,-101 22-3517 0 0,0 2 0 0 0,1 1 0 0 0,-1 3 1 0 0,2 2-290 0 0,2 14-1661 0 0,-47-17 1445 0 0,0 0 1 0 0,0 1-1 0 0,1-1 1 0 0,-1 1 0 0 0,0 0-1 0 0,0-1 1 0 0,0 1 0 0 0,0 0-1 0 0,-1 0 1 0 0,1-1 0 0 0,0 1-1 0 0,-1 0 1 0 0,1 0-1 0 0,-1 0 1 0 0,0 0 0 0 0,0 0-1 0 0,0 0 1 0 0,0 0 0 0 0,0 0-1 0 0,0 0 1 0 0,0 0-1 0 0,0-1 1 0 0,-1 1 0 0 0,1 0-1 0 0,-1 1 216 0 0,-3 10-1966 0 0,-2 1-2768 0 0</inkml:trace>
  <inkml:trace contextRef="#ctx0" brushRef="#br1" timeOffset="-183.648">7197 6116 4607 0 0,'-55'22'1550'0'0,"36"10"3852"0"0,20-30-5152 0 0,0 0 0 0 0,0 0-1 0 0,1 0 1 0 0,-1-1 0 0 0,1 1 0 0 0,-1 0-1 0 0,1-1 1 0 0,0 1 0 0 0,0-1-1 0 0,-1 1 1 0 0,1-1 0 0 0,0 0-1 0 0,0 0 1 0 0,0 0 0 0 0,0 0 0 0 0,0 0-1 0 0,1-1 1 0 0,-1 1 0 0 0,0 0-1 0 0,0-1 1 0 0,1 0 0 0 0,-1 0-1 0 0,0 1-249 0 0,3 0 359 0 0,126 13 3478 0 0,67-38-2636 0 0,-169 18-1628 0 0,34-5 1188 0 0,-19 12-7251 0 0,-33 0-606 0 0</inkml:trace>
  <inkml:trace contextRef="#ctx0" brushRef="#br1" timeOffset="3.647">8914 3430 3223 0 0,'-1'-2'183'0'0,"0"0"-1"0"0,0 0 0 0 0,-1-1 0 0 0,1 1 0 0 0,0 0 1 0 0,1-1-1 0 0,-1 1 0 0 0,0-1 0 0 0,1 1 0 0 0,0-1 0 0 0,-1 1 1 0 0,1-1-1 0 0,0 1 0 0 0,0-1 0 0 0,0 1 0 0 0,1-1 0 0 0,-1 1 1 0 0,0-1-1 0 0,1 1 0 0 0,0-1 0 0 0,0 1 0 0 0,0-2-182 0 0,5-8 498 0 0,0-1-1 0 0,1 2 0 0 0,1-1 0 0 0,0 1 0 0 0,0 0 0 0 0,1 1 1 0 0,0 0-1 0 0,1 1 0 0 0,0-1 0 0 0,0 2 0 0 0,1 0 0 0 0,1 0 0 0 0,-1 1 1 0 0,1 0-1 0 0,0 1 0 0 0,8-3-497 0 0,94-38 1829 0 0,-113 46-1800 0 0,1 1 0 0 0,0-1 1 0 0,0 1-1 0 0,0 0 0 0 0,0 0 0 0 0,0-1 0 0 0,0 1 0 0 0,0 1 0 0 0,-1-1 1 0 0,1 0-1 0 0,0 0 0 0 0,0 1 0 0 0,0-1 0 0 0,0 1 0 0 0,0 0 0 0 0,-1-1 0 0 0,1 1 1 0 0,0 0-1 0 0,-1 0 0 0 0,1 0 0 0 0,0 0 0 0 0,-1 0 0 0 0,0 1 0 0 0,1-1 0 0 0,-1 0 1 0 0,0 1-1 0 0,1-1 0 0 0,-1 1 0 0 0,0-1 0 0 0,0 1 0 0 0,0-1 0 0 0,0 1 0 0 0,0 0 1 0 0,-1 0-1 0 0,1-1 0 0 0,-1 1 0 0 0,1 0 0 0 0,-1 0 0 0 0,1 0 0 0 0,-1 0 0 0 0,0 0 1 0 0,0 0-1 0 0,0 1-29 0 0,-10 84 587 0 0,-6-47-397 0 0,-1-2 0 0 0,-2 0-1 0 0,-2-1 1 0 0,-1-1 0 0 0,-2-1-1 0 0,-1-1 1 0 0,-8 6-190 0 0,-134 170 1555 0 0,164-207-1521 0 0,0 1 13 0 0,0 0 1 0 0,1 1 0 0 0,-1-1-1 0 0,1 0 1 0 0,0 1 0 0 0,0-1-1 0 0,0 1 1 0 0,0-1 0 0 0,1 1-1 0 0,0 0 1 0 0,0 0 0 0 0,0 0-1 0 0,1 0 1 0 0,-1 2-48 0 0,3-4 15 0 0,0-1 1 0 0,0 1-1 0 0,1-1 0 0 0,-1 1 0 0 0,0-1 1 0 0,1 0-1 0 0,0 0 0 0 0,-1 0 0 0 0,1 0 0 0 0,0-1 1 0 0,0 1-1 0 0,0-1 0 0 0,0 1 0 0 0,0-1 1 0 0,1 0-1 0 0,-1-1 0 0 0,0 1 0 0 0,3 0-15 0 0,-2 0 14 0 0,260 47 533 0 0,-142-28-422 0 0,-156 2-510 0 0,5-5-1320 0 0,15 0-3103 0 0,10-10-1398 0 0</inkml:trace>
  <inkml:trace contextRef="#ctx0" brushRef="#br1" timeOffset="3.647">9996 3427 455 0 0,'2'-15'1408'0'0,"-1"15"-1025"0"0,-1 0 26 0 0,0 0 9 0 0,0 0 4 0 0,0 0 18 0 0,3-4 68 0 0,14-15 1135 0 0,-20 44 2046 0 0,-70 328 2143 0 0,65-303-4364 0 0,30-65-744 0 0,47-82-348 0 0,-51 70-387 0 0,0 0 1 0 0,2 1 0 0 0,0 1-1 0 0,2 1 1 0 0,2 1 10 0 0,-24 22 6 0 0,1 0 0 0 0,-1 1-1 0 0,0-1 1 0 0,1 0-1 0 0,-1 1 1 0 0,1-1 0 0 0,-1 1-1 0 0,1-1 1 0 0,-1 1 0 0 0,1-1-1 0 0,-1 1 1 0 0,1-1 0 0 0,0 1-1 0 0,-1 0 1 0 0,1-1 0 0 0,0 1-1 0 0,-1 0 1 0 0,1-1 0 0 0,0 1-1 0 0,-1 0 1 0 0,1 0-1 0 0,0 0 1 0 0,0 0 0 0 0,-1-1-1 0 0,1 1 1 0 0,0 0 0 0 0,-1 0-1 0 0,1 1 1 0 0,0-1 0 0 0,0 0-1 0 0,-1 0 1 0 0,1 0 0 0 0,0 0-1 0 0,-1 1 1 0 0,1-1 0 0 0,0 0-1 0 0,-1 0 1 0 0,1 1 0 0 0,0-1-1 0 0,-1 1 1 0 0,1-1-1 0 0,-1 1 1 0 0,1-1 0 0 0,0 1-1 0 0,-1-1 1 0 0,1 1 0 0 0,-1-1-1 0 0,0 1 1 0 0,1 0 0 0 0,-1-1-1 0 0,1 1 1 0 0,-1-1 0 0 0,0 1-1 0 0,0 0 1 0 0,1 0 0 0 0,-1-1-1 0 0,0 1 1 0 0,0 0-1 0 0,0-1 1 0 0,0 1 0 0 0,0 0-1 0 0,0 0 1 0 0,0 0-6 0 0,1 49 752 0 0,-33 156 631 0 0,33-206-1376 0 0,-1 0 0 0 0,0 0 0 0 0,0-1-1 0 0,0 1 1 0 0,0 0 0 0 0,0 0 0 0 0,1-1 0 0 0,-1 1 0 0 0,0 0 0 0 0,0 0 0 0 0,1 0-1 0 0,-1-1 1 0 0,0 1 0 0 0,0 0 0 0 0,1 0 0 0 0,-1 0 0 0 0,0 0 0 0 0,0-1 0 0 0,1 1 0 0 0,-1 0-1 0 0,0 0 1 0 0,1 0 0 0 0,-1 0 0 0 0,0 0 0 0 0,1 0 0 0 0,-1 0 0 0 0,0 0 0 0 0,0 0 0 0 0,1 0-1 0 0,-1 0 1 0 0,0 0 0 0 0,1 0 0 0 0,-1 0 0 0 0,0 0 0 0 0,1 0 0 0 0,-1 1 0 0 0,0-1 0 0 0,0 0-1 0 0,1 0 1 0 0,-1 0 0 0 0,0 0 0 0 0,0 0 0 0 0,1 1 0 0 0,-1-1 0 0 0,0 0 0 0 0,0 0 0 0 0,1 1-1 0 0,-1-1 1 0 0,0 0 0 0 0,0 0 0 0 0,0 1 0 0 0,0-1 0 0 0,1 0 0 0 0,-1 0 0 0 0,0 1-1 0 0,0-1 1 0 0,0 0 0 0 0,0 1 0 0 0,0-1 0 0 0,0 0 0 0 0,0 1 0 0 0,0-1 0 0 0,0 0 0 0 0,0 0-1 0 0,0 1 1 0 0,0-1 0 0 0,0 0 0 0 0,0 1 0 0 0,0-1-7 0 0,18-20 153 0 0,-18 20-156 0 0,53-70 141 0 0,-32 39-150 0 0,2 1 1 0 0,1 1-1 0 0,1 1 1 0 0,1 1-1 0 0,30-23 12 0 0,-55 48 0 0 0,0 1 1 0 0,1 0-1 0 0,-1-1 0 0 0,0 1 1 0 0,1 0-1 0 0,-1 0 0 0 0,1 0 1 0 0,0 0-1 0 0,-1 0 0 0 0,1 0 1 0 0,-1 0-1 0 0,1 0 0 0 0,0 1 1 0 0,0-1-1 0 0,0 1 0 0 0,-1-1 1 0 0,1 1-1 0 0,0 0 0 0 0,0 0 1 0 0,0 0-1 0 0,0 0 0 0 0,0 0 1 0 0,-1 0-1 0 0,1 0 0 0 0,0 1 1 0 0,0-1-1 0 0,0 1 0 0 0,-1-1 1 0 0,1 1-1 0 0,0-1 0 0 0,0 1 1 0 0,-1 0-1 0 0,1 0 0 0 0,-1 0 1 0 0,1 0-1 0 0,-1 0 0 0 0,1 1 1 0 0,-1-1-1 0 0,1 0 0 0 0,-1 1 1 0 0,0-1-1 0 0,0 1 0 0 0,0-1 1 0 0,0 1-1 0 0,0-1 0 0 0,15 109 1093 0 0,-13-63-797 0 0,10 154-4 0 0,-13-200-368 0 0,0 0-1 0 0,0 1 0 0 0,0-1 1 0 0,0 1-1 0 0,0-1 0 0 0,0 1 1 0 0,1-1-1 0 0,-1 0 0 0 0,1 1 1 0 0,-1-1-1 0 0,1 0 1 0 0,-1 1-1 0 0,1-1 0 0 0,0 0 1 0 0,0 0-1 0 0,-1 1 0 0 0,1-1 1 0 0,0 0-1 0 0,0 0 0 0 0,0 0 1 0 0,0 0-1 0 0,0 0 1 0 0,1 0-1 0 0,-1-1 0 0 0,0 1 1 0 0,0 0-1 0 0,0 0 0 0 0,1-1 1 0 0,-1 1-1 0 0,0-1 0 0 0,1 1 1 0 0,-1-1-1 0 0,1 0 1 0 0,-1 0-1 0 0,0 1 0 0 0,1-1 1 0 0,-1 0-1 0 0,1 0 0 0 0,-1 0 1 0 0,1 0-1 0 0,-1-1 0 0 0,1 1 1 0 0,-1 0-1 0 0,0-1 1 0 0,1 1-1 0 0,0-1 77 0 0,3-1-2253 0 0,0 1-4145 0 0</inkml:trace>
  <inkml:trace contextRef="#ctx0" brushRef="#br1" timeOffset="3.647">10724 3858 1839 0 0,'0'-2'325'0'0,"0"-1"-1"0"0,0 1 1 0 0,1 0-1 0 0,-1-1 1 0 0,1 1-1 0 0,-1 0 1 0 0,1 0-1 0 0,0-1 0 0 0,0 1 1 0 0,0 0-1 0 0,0 0 1 0 0,0 0-1 0 0,0 0 1 0 0,1 0-1 0 0,-1 0 1 0 0,1 1-1 0 0,-1-1 0 0 0,1 0 1 0 0,0 1-1 0 0,0-1 1 0 0,0 1-1 0 0,0-1 1 0 0,0 1-1 0 0,0 0 0 0 0,0 0 1 0 0,0 0-1 0 0,2-1-324 0 0,1 1 314 0 0,-1 0 1 0 0,0-1-1 0 0,1 1 0 0 0,0 1 0 0 0,-1-1 0 0 0,1 1 0 0 0,0-1 0 0 0,-1 1 0 0 0,1 1 0 0 0,0-1 0 0 0,-1 1 1 0 0,1 0-1 0 0,-1 0 0 0 0,1 0 0 0 0,-1 0 0 0 0,4 2-314 0 0,-4-1 20 0 0,0 0 0 0 0,0 0 0 0 0,0 0 0 0 0,0 0 0 0 0,-1 1 0 0 0,1-1 1 0 0,-1 1-1 0 0,1 0 0 0 0,-1 0 0 0 0,0 0 0 0 0,0 1 0 0 0,-1-1 0 0 0,1 1 0 0 0,-1-1 0 0 0,0 1 0 0 0,1 0 0 0 0,-2 0 0 0 0,1 0 1 0 0,0 0-1 0 0,-1 0 0 0 0,0 1 0 0 0,0-1 0 0 0,0 0 0 0 0,0 1 0 0 0,-1-1 0 0 0,0 0 0 0 0,0 1-20 0 0,-2 9 20 0 0,-1 0 1 0 0,0-1-1 0 0,-1 0 0 0 0,-1 1 0 0 0,0-1 0 0 0,0-1 0 0 0,-2 1 1 0 0,0-1-1 0 0,0 0 0 0 0,-1-1 0 0 0,-6 8-20 0 0,-42 78 1522 0 0,56-96-1475 0 0,0-1 0 0 0,-1 1 0 0 0,1 0 0 0 0,-1 0 0 0 0,1-1 0 0 0,0 1 0 0 0,0 0 0 0 0,-1 0 0 0 0,1 0 0 0 0,0-1 0 0 0,0 1 0 0 0,0 0 0 0 0,0 0 0 0 0,0 0 0 0 0,0 0 0 0 0,0-1 0 0 0,0 1 0 0 0,0 0 0 0 0,0 0 0 0 0,1 0 0 0 0,-1-1 0 0 0,0 1 0 0 0,1 0 0 0 0,-1 0 0 0 0,0 0 0 0 0,1-1 0 0 0,-1 1 0 0 0,1 0 0 0 0,-1-1 0 0 0,1 1 0 0 0,-1 0 0 0 0,1-1 0 0 0,0 1 0 0 0,-1-1 0 0 0,1 1 0 0 0,0-1 0 0 0,-1 1 0 0 0,1-1 0 0 0,0 0 0 0 0,-1 1 0 0 0,1-1 0 0 0,0 0 0 0 0,0 1 0 0 0,0-1 0 0 0,-1 0 0 0 0,1 0 0 0 0,0 0 0 0 0,0 0 0 0 0,0 0 0 0 0,0 0 0 0 0,0 0-47 0 0,51-5 1178 0 0,-41 3-961 0 0,191-38 906 0 0,-152 37-3934 0 0,-35 3-4453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8:09:41.19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886.88281"/>
      <inkml:brushProperty name="anchorY" value="-11693.7002"/>
      <inkml:brushProperty name="scaleFactor" value="0.5"/>
    </inkml:brush>
  </inkml:definitions>
  <inkml:trace contextRef="#ctx0" brushRef="#br0">0 0 1807 0 0,'0'0'0'0'0,"0"0"-1506"0"0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8:09:45.68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446.86426"/>
      <inkml:brushProperty name="anchorY" value="-11671.66504"/>
      <inkml:brushProperty name="scaleFactor" value="0.5"/>
    </inkml:brush>
  </inkml:definitions>
  <inkml:trace contextRef="#ctx0" brushRef="#br0">172 212 6911 0 0,'0'0'0'0'0,"0"0"608"0"0,-1-1-560 0 0,0 1 272 0 0,1-1 196 0 0,1-1 423 0 0,1-1-294 0 0,3 1 155 0 0,1-1-36 0 0,3-1-136 0 0,2 1 22 0 0,3 0-25 0 0,9-3 458 0 0,11-3-515 0 0,5-1-236 0 0,6-2 118 0 0,11-5 384 0 0,13-3-254 0 0,9-2-103 0 0,-1 0-249 0 0,-4 3-115 0 0,-2 1 54 0 0,-4 4-122 0 0,-8 3-43 0 0,-11 4 8 0 0,-7 4-10 0 0,-10 4-84 0 0,-9 5-1749 0 0,-11 2 1381 0 0,-12 2-1757 0 0,-15 3 73 0 0,-27 5-416 0 0,-11 2 2254 0 0,-20 3-551 0 0,-19 4 1557 0 0,-15 4 241 0 0,-9 1 781 0 0,7-2-1116 0 0,13-3 428 0 0,15-3-133 0 0,16-3 0 0 0,7-1 601 0 0,11-4-1320 0 0,12-2 386 0 0,7-4 124 0 0,11-2-616 0 0,7-4 183 0 0,13-3 160 0 0,12-4-59 0 0,8-4-203 0 0,8-3-25 0 0,16-7 77 0 0,5-1-149 0 0,3-3-68 0 0,12-3 16 0 0,2-1-16 0 0,0 0 84 0 0,11-2-33 0 0,5 0 80 0 0,1 2 63 0 0,-6 5 24 0 0,-12 8 56 0 0,-17 8-168 0 0,-19 12-32 0 0,-19 6-72 0 0,-29 15-1000 0 0,-37 14-524 0 0,-15 2 1148 0 0,-17 0-940 0 0,-9-4 664 0 0,-2-6 354 0 0,0-6 647 0 0,4-6 478 0 0,14-7-153 0 0,16-4 140 0 0,12-4 615 0 0,14-4-1176 0 0,14-2 366 0 0,13-2 150 0 0,15-3-486 0 0,17-3-77 0 0,22-6-131 0 0,22-6-68 0 0,10-1 2 0 0,4-2-11 0 0,13-1-74 0 0,9-1 20 0 0,3-1-103 0 0,-2 0-104 0 0,-11 3-89 0 0,-14 5-154 0 0,-21 4-322 0 0,-21 6 683 0 0,-22 5-606 0 0,-24 7 102 0 0,-23 8 206 0 0,-23 7 255 0 0,-21 8 162 0 0,-6 1 143 0 0,1-1-14 0 0,6-3 33 0 0,7-2 183 0 0,8-3-14 0 0,6-2 25 0 0,2 0 320 0 0,3 1-202 0 0,6-2-127 0 0,12-3-275 0 0,13-5-13 0 0,12-4-25 0 0,16-6-252 0 0,17-6 87 0 0,21-8-40 0 0,21-8 115 0 0,19-6 80 0 0,12-4-100 0 0,3-3 124 0 0,-5 2-110 0 0,-14 4 107 0 0,-19 7-32 0 0,-19 7 11 0 0,-19 6 0 0 0,-15 5 0 0 0,-14 5 0 0 0,-10 5 0 0 0,-10 2 0 0 0,-7 4 0 0 0,-8 4 0 0 0,-6 2-149 0 0,-20 7-79 0 0,-17 6 153 0 0,-15 4 74 0 0,0 0-18 0 0,6-4 169 0 0,3-1 106 0 0,8-4 184 0 0,12-5 252 0 0,18-5-156 0 0,19-5-359 0 0,18-5 108 0 0,15-5-61 0 0,13-4-149 0 0,21-5 5 0 0,10-4 27 0 0,11-3-129 0 0,24-8 38 0 0,22-8-16 0 0,5-3 0 0 0,-1-1-74 0 0,5-3 11 0 0,1-1-45 0 0,-3 1-112 0 0,-12 3-101 0 0,-18 7-195 0 0,-22 8-266 0 0,-23 10-744 0 0,-19 8 483 0 0,-13 3-8314 0 0,-3 1-1296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8:10:16.8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6936.5918"/>
      <inkml:brushProperty name="anchorY" value="-14841.66699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740.8125"/>
      <inkml:brushProperty name="anchorY" value="-15671.76465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9226.62891"/>
      <inkml:brushProperty name="anchorY" value="-15929.05762"/>
      <inkml:brushProperty name="scaleFactor" value="0.5"/>
    </inkml:brush>
  </inkml:definitions>
  <inkml:trace contextRef="#ctx0" brushRef="#br0">183 555 919 0 0,'0'0'0'0'0,"0"0"80"0"0,-1 1-93 0 0,-1-1 26 0 0,2 1 538 0 0,-1-1-74 0 0,1 1 83 0 0,-1-1 4 0 0,1 1 312 0 0,1 0-13 0 0,-1 0 22 0 0,1-1 842 0 0,0 1-1330 0 0,-1-1 413 0 0,6-3 586 0 0,2-4-260 0 0,4-4 100 0 0,-1-3-739 0 0,0 0 208 0 0,2-6 334 0 0,0-4-508 0 0,2-6 59 0 0,3-7-171 0 0,2-7-39 0 0,3-7-96 0 0,-2 2-151 0 0,-2 4-39 0 0,-1-1 52 0 0,-1 1 96 0 0,-2 7-74 0 0,-4 6 30 0 0,-2 7 405 0 0,-2 7 172 0 0,-1 10-286 0 0,-3 9-266 0 0,-3 10 71 0 0,-2 12-35 0 0,-2 6-155 0 0,-2 3-29 0 0,-3 9 27 0 0,-2 8 141 0 0,-1 1-42 0 0,0-1 14 0 0,-1 5 226 0 0,0 4-112 0 0,0 3-94 0 0,2-1-182 0 0,1-3-33 0 0,3-8-9 0 0,1-10-11 0 0,3-10 0 0 0,1-7 0 0 0,2-6 0 0 0,2-4 0 0 0,0-5-84 0 0,1-2-125 0 0,2-3-2126 0 0,1-3 1725 0 0,0-2-8444 0 0,0 0-1832 0 0</inkml:trace>
  <inkml:trace contextRef="#ctx0" brushRef="#br1" timeOffset="299.594">24 876 3423 0 0,'0'0'0'0'0,"-5"-3"360"0"0,-2-2-420 0 0,1 0 120 0 0,2 1 1471 0 0,2-1 1737 0 0,5-1-1168 0 0,7-1-703 0 0,9 0 243 0 0,10-1-110 0 0,4 0-906 0 0,2 0 300 0 0,8-2 805 0 0,0-1-1197 0 0,0 0 149 0 0,-2 0-107 0 0,-1 0-24 0 0,-3-1-15 0 0,-1 0-352 0 0,-2 1 34 0 0,-2 0-50 0 0,6-3-5 0 0,5-4-189 0 0,5-3 54 0 0,0-2-27 0 0,0-2 0 0 0,-4-1 0 0 0,-3 0-1642 0 0,-9 4 1243 0 0,-6 4-2556 0 0,-10 7-1025 0 0,-7 6-1596 0 0,-5 3-2375 0 0</inkml:trace>
  <inkml:trace contextRef="#ctx0" brushRef="#br2" timeOffset="881.725">463 930 3679 0 0,'0'0'0'0'0,"0"-2"328"0"0,0-2-308 0 0,0 0 611 0 0,1 0-100 0 0,-1-1 66 0 0,2-2 18 0 0,0-1 158 0 0,2-3 899 0 0,3-4-704 0 0,4 1-397 0 0,3 0 319 0 0,3 4 149 0 0,4 5-160 0 0,4 5-125 0 0,2 6-182 0 0,2 6-281 0 0,-1 5-128 0 0,-3 4-161 0 0,-3 3 22 0 0,-6 1-24 0 0,-7-2 0 0 0,-5-2 0 0 0,-6-2 0 0 0,-4-1 0 0 0,-4-2 0 0 0,-3-1 0 0 0,1-3 0 0 0,0-3 0 0 0,1-1 0 0 0,1-1 187 0 0,2-1 217 0 0,0 0-275 0 0,2-1 309 0 0,2 1 431 0 0,0 0-204 0 0,2 1-405 0 0,2-1 132 0 0,1 0 264 0 0,3 1-170 0 0,1-2-249 0 0,1-1-69 0 0,0 0-31 0 0,1-2-22 0 0,2-2 73 0 0,4-1-153 0 0,5-2 85 0 0,6-1-67 0 0,1-1-58 0 0,1 0 15 0 0,-1 0-10 0 0,-2 1 0 0 0,4 0 0 0 0,-2 2-112 0 0,-1 0 144 0 0,-2 1-9633 0 0,-5 1-1929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1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5063 0 0,'32'-1'8069'0'0,"4"-2"-4406"0"0,102 1-2971 0 0,-59 6-2498 0 0,-71-4-3844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6:01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2661 650 9215 0 0,'0'0'707'0'0,"13"-13"321"0"0,-3 1-864 0 0,1 1-943 0 0,0 0 0 0 0,-2-1 0 0 0,1-1 0 0 0,-2 1 0 0 0,1-2 0 0 0,-2 1 0 0 0,2-5 779 0 0,-9 17-86 0 0,1-1 0 0 0,-1 1 0 0 0,1-1-1 0 0,-1 0 1 0 0,0 0 0 0 0,1 1 0 0 0,-1-1 0 0 0,0 0 0 0 0,0 1 0 0 0,-1-1 0 0 0,1 0 0 0 0,0 0 0 0 0,0 1 0 0 0,-1-1 0 0 0,1 0-1 0 0,-1 1 1 0 0,1-1 0 0 0,-1 1 0 0 0,0-1 0 0 0,0 0 0 0 0,0 1 0 0 0,0 0 0 0 0,0-1 0 0 0,0 1 0 0 0,0 0 0 0 0,0-1 0 0 0,0 1 0 0 0,-1 0-1 0 0,1 0 1 0 0,0 0 0 0 0,-1 0 0 0 0,1 0 0 0 0,-1 0 0 0 0,0 0 86 0 0,-62-22 3186 0 0,47 18-2389 0 0,-148-49 6383 0 0,99 29-5662 0 0,0-2 0 0 0,-39-25-1518 0 0,-217-119 2 0 0,258 149-28 0 0,0 3 0 0 0,-1 2 0 0 0,-1 3 1 0 0,-1 4-1 0 0,0 2 0 0 0,-4 2 26 0 0,55 5 69 0 0,-108-10 1259 0 0,0 6 1 0 0,-87 10-1329 0 0,172-3 148 0 0,0 1 1 0 0,0 3-1 0 0,1 1 0 0 0,0 2 1 0 0,0 1-1 0 0,1 2 1 0 0,0 2-1 0 0,1 1 0 0 0,1 2 1 0 0,1 1-1 0 0,0 2 0 0 0,1 1 1 0 0,2 2-1 0 0,-4 5-148 0 0,-12 13-98 0 0,2 1 0 0 0,1 3-1 0 0,3 2 1 0 0,2 1 0 0 0,2 2-1 0 0,2 2 1 0 0,3 1 0 0 0,-25 56 98 0 0,43-78 83 0 0,1 0 1 0 0,2 1 0 0 0,1 0 0 0 0,1 1-1 0 0,-3 27-83 0 0,10-46 38 0 0,1 0-1 0 0,1 0 0 0 0,0 1 1 0 0,0-1-1 0 0,1 0 0 0 0,1 0 1 0 0,1 0-1 0 0,0 0 0 0 0,0-1 1 0 0,2 1-1 0 0,-1-1 0 0 0,2 0 1 0 0,0 0-1 0 0,0 0 0 0 0,3 2-37 0 0,13 16 58 0 0,1-1-1 0 0,2-1 0 0 0,0-1 1 0 0,2-1-1 0 0,1-1 0 0 0,19 12-57 0 0,-2-9 0 0 0,2-2 0 0 0,1-3 0 0 0,1-1 0 0 0,1-3 0 0 0,1-1 0 0 0,1-3 0 0 0,0-2 0 0 0,22 1 0 0 0,-61-12 0 0 0,547 148 93 0 0,-546-148-69 0 0,168 40 488 0 0,131 10-512 0 0,-167-38 6 0 0,0-6-1 0 0,81-9-5 0 0,-163 0 34 0 0,1-4-1 0 0,0-2 1 0 0,-1-4-1 0 0,0-2 1 0 0,-1-3-1 0 0,0-2 1 0 0,-1-4-1 0 0,-2-2 0 0 0,1-3-33 0 0,-47 19 25 0 0,-1-1-1 0 0,1 0 0 0 0,-1-1 0 0 0,-1-1 0 0 0,0 0 0 0 0,0-1 0 0 0,-1 0 1 0 0,-1 0-1 0 0,1-1 0 0 0,-2-1 0 0 0,0 0 0 0 0,0 0 0 0 0,-2-1 0 0 0,1 0 0 0 0,-2 0 1 0 0,0-1-1 0 0,0 1 0 0 0,-2-1 0 0 0,0-1 0 0 0,0-1-24 0 0,-1-9 37 0 0,-2-1-1 0 0,0 0 1 0 0,-2 1-1 0 0,-1-1 1 0 0,-1 1-1 0 0,-1-1 1 0 0,-2 1-1 0 0,0 0 1 0 0,-2 1-1 0 0,-1 0 1 0 0,-1 0-1 0 0,-1 1 1 0 0,-13-22-37 0 0,-11-32 85 0 0,-3 3 0 0 0,-3 1 1 0 0,-4 2-1 0 0,-3 2 0 0 0,-2 2 1 0 0,-4 2-1 0 0,-33-29-85 0 0,59 75-210 0 0,0 1-1 0 0,-2 1 1 0 0,0 2 0 0 0,-1 1-1 0 0,0 1 1 0 0,-1 2-1 0 0,0 1 1 0 0,-1 2 0 0 0,-1 1-1 0 0,1 1 1 0 0,-1 2-1 0 0,0 2 1 0 0,0 0 0 0 0,0 3-1 0 0,-18 2 211 0 0,-11-1-7732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6:0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2541 210 7367 0 0,'-170'-61'7301'0'0,"-90"-18"-7301"0"0,249 76-55 0 0,-73-18 505 0 0,-1 5 1 0 0,0 3-1 0 0,-1 3 1 0 0,-1 5-1 0 0,1 3 1 0 0,-1 4-1 0 0,1 4 1 0 0,0 4-1 0 0,0 3 1 0 0,-24 10-451 0 0,-38 9 636 0 0,2 6 1 0 0,1 7-1 0 0,-83 39-636 0 0,171-56 112 0 0,1 2 0 0 0,2 3-1 0 0,1 1 1 0 0,-40 36-112 0 0,80-60 18 0 0,1-1-1 0 0,0 2 1 0 0,1 0 0 0 0,0 0-1 0 0,1 1 1 0 0,0 1 0 0 0,1 0-1 0 0,0 0 1 0 0,1 0 0 0 0,1 1 0 0 0,0 0-1 0 0,1 1 1 0 0,0 0 0 0 0,1 0-1 0 0,1 0 1 0 0,0 0 0 0 0,1 1-1 0 0,1-1 1 0 0,0 1 0 0 0,1 0-1 0 0,1-1 1 0 0,1 11-18 0 0,5 2-33 0 0,1 0-1 0 0,1 0 1 0 0,1-1-1 0 0,2-1 1 0 0,0 1-1 0 0,2-2 1 0 0,1 0-1 0 0,1 0 1 0 0,1-1-1 0 0,1-1 1 0 0,1-1-1 0 0,1-1 1 0 0,1 0-1 0 0,1-1 1 0 0,0-1-1 0 0,2-1 1 0 0,0-2 0 0 0,4 2 33 0 0,20 12-22 0 0,1-2 0 0 0,1-3 0 0 0,1-1 1 0 0,2-3-1 0 0,0-2 0 0 0,1-2 1 0 0,1-3-1 0 0,17 1 22 0 0,105 14 160 0 0,164 5-160 0 0,-307-31 24 0 0,554 16 142 0 0,-341-21 660 0 0,182-27-826 0 0,-286 10 384 0 0,-1-5 0 0 0,62-22-384 0 0,-163 35 96 0 0,-2-1 0 0 0,0-2 0 0 0,0-1-1 0 0,-1-3 1 0 0,-1 0 0 0 0,-1-3 0 0 0,31-22-96 0 0,-54 34 27 0 0,-1-1 1 0 0,0 0-1 0 0,0 0 0 0 0,-1-1 1 0 0,0 0-1 0 0,-1-1 1 0 0,0 0-1 0 0,-1 0 0 0 0,0-1 1 0 0,-1 0-1 0 0,-1-1 0 0 0,0 1 1 0 0,-1-1-1 0 0,0-1 1 0 0,-1 1-1 0 0,-1 0 0 0 0,0-1 1 0 0,-1 0-1 0 0,0 1 1 0 0,-1-1-1 0 0,-1 0 0 0 0,-1 0 1 0 0,0 0-1 0 0,-2-10-27 0 0,-6-8 85 0 0,-1 1-1 0 0,-1 0 1 0 0,-2 0 0 0 0,-1 1-1 0 0,-2 1 1 0 0,-1 1 0 0 0,-1 0-1 0 0,-1 1 1 0 0,-2 1 0 0 0,-1 1-1 0 0,0 0 1 0 0,-27-20-85 0 0,9 13 105 0 0,-2 2 0 0 0,-1 1 0 0 0,-2 3-1 0 0,-1 2 1 0 0,0 1 0 0 0,-2 3 0 0 0,0 2 0 0 0,-2 1 0 0 0,0 4 0 0 0,0 1-1 0 0,-2 2-104 0 0,-78-10-44 0 0,-1 5-1 0 0,-9 5 45 0 0,11 4-1010 0 0,-96 9 1010 0 0,75 10-7564 0 0,83-3-134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1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19 377 2759 0 0,'-9'2'-104'0'0,"9"-2"202"0"0,0-1 0 0 0,0 1 0 0 0,0 0 0 0 0,0-1 0 0 0,1 1 0 0 0,-1 0 0 0 0,0-1 0 0 0,0 1 0 0 0,0 0 0 0 0,0-1 0 0 0,0 1 0 0 0,0 0 0 0 0,0 0 0 0 0,-1-1 0 0 0,1 1 0 0 0,0 0 0 0 0,0-1 0 0 0,0 1 0 0 0,0 0 0 0 0,0-1 0 0 0,0 1 0 0 0,0 0 0 0 0,-1 0 0 0 0,1-1 0 0 0,0 1 0 0 0,0 0 0 0 0,0 0 0 0 0,-1-1 0 0 0,1 1 0 0 0,0 0 0 0 0,0 0 0 0 0,-1 0 0 0 0,1-1 0 0 0,0 1 0 0 0,0 0 0 0 0,-1 0 0 0 0,1 0 0 0 0,0 0 0 0 0,-1 0 0 0 0,1 0 0 0 0,0 0 0 0 0,-1 0 0 0 0,1 0 0 0 0,0-1 0 0 0,-1 1 0 0 0,1 0 0 0 0,0 0 0 0 0,0 1 0 0 0,-1-1 0 0 0,1 0 0 0 0,0 0 0 0 0,-1 0 0 0 0,1 0 0 0 0,0 0 0 0 0,-1 0 0 0 0,1 0-98 0 0,93-107 3335 0 0,-60 74-2904 0 0,-14 13-93 0 0,18-19 232 0 0,1 1 1 0 0,2 2-1 0 0,31-21-570 0 0,-32 43 897 0 0,-53 59 1054 0 0,5-17-1730 0 0,1 1 0 0 0,2-1 0 0 0,0 1 0 0 0,3 1 1 0 0,0-1-1 0 0,2 1 0 0 0,1 22-221 0 0,28 187 151 0 0,-3-52-57 0 0,-23-90-982 0 0,2-100-3578 0 0,-1 0-460 0 0</inkml:trace>
  <inkml:trace contextRef="#ctx0" brushRef="#br0" timeOffset="268.602">639 724 5983 0 0,'-2'1'98'0'0,"1"-1"-1"0"0,0 0 0 0 0,-1 1 0 0 0,1-1 1 0 0,0 0-1 0 0,-1 1 0 0 0,1 0 0 0 0,0-1 1 0 0,-1 1-1 0 0,1 0 0 0 0,0 0 1 0 0,0-1-1 0 0,0 1 0 0 0,0 0 0 0 0,0 0 1 0 0,0 0-1 0 0,0 0 0 0 0,0 1 0 0 0,0-1 1 0 0,0 0-1 0 0,1 0 0 0 0,-1 1 0 0 0,0-1 1 0 0,1 0-1 0 0,-1 0 0 0 0,1 1 0 0 0,0-1 1 0 0,-1 1-1 0 0,1-1 0 0 0,0 0 0 0 0,0 1 1 0 0,0-1-1 0 0,0 1 0 0 0,0-1 0 0 0,0 1 1 0 0,0 0-98 0 0,7 128 540 0 0,-1-80-382 0 0,10 59 1205 0 0,-14-105-4132 0 0,2-1-1001 0 0</inkml:trace>
  <inkml:trace contextRef="#ctx0" brushRef="#br0" timeOffset="713.391">751 87 1375 0 0,'0'-1'194'0'0,"-1"0"-1"0"0,1 0 1 0 0,0 0-1 0 0,-1 0 1 0 0,1 0-1 0 0,0 0 1 0 0,0 0-1 0 0,0 0 1 0 0,0 0-1 0 0,0 0 0 0 0,0 1 1 0 0,0-1-1 0 0,1 0 1 0 0,-1 0-1 0 0,0 0 1 0 0,0 0-1 0 0,1 0 1 0 0,-1 0-1 0 0,0 0 1 0 0,1 0-1 0 0,-1 0 1 0 0,1 1-1 0 0,-1-1 0 0 0,1 0 1 0 0,0 0-1 0 0,-1 1 1 0 0,1-1-1 0 0,0 0 1 0 0,-1 1-1 0 0,1-1 1 0 0,0 1-1 0 0,0-1 1 0 0,0 1-1 0 0,-1-1 0 0 0,1 1 1 0 0,0-1-1 0 0,0 1 1 0 0,0 0-1 0 0,0-1-193 0 0,42-16 3481 0 0,-42 16-3477 0 0,36-8 294 0 0,1 0 0 0 0,0 3 0 0 0,0 1 0 0 0,16 1-298 0 0,-52 4 10 0 0,26-2 42 0 0,122 0 472 0 0,-143 4-487 0 0,0 0-1 0 0,1 1 1 0 0,-1-1-1 0 0,0 2 1 0 0,-1-1-1 0 0,1 1 1 0 0,0 0-1 0 0,-1 0 1 0 0,0 1-1 0 0,0 0 0 0 0,0 0 1 0 0,-1 1-1 0 0,0-1 1 0 0,0 1-1 0 0,0 0 1 0 0,-1 0-1 0 0,0 1 1 0 0,0-1-1 0 0,0 1 1 0 0,-1 0-1 0 0,0 0 1 0 0,0 0-1 0 0,-1 1 1 0 0,0-1-1 0 0,0 1 0 0 0,-1-1 1 0 0,0 1-1 0 0,0-1 1 0 0,-1 1-1 0 0,0 0 1 0 0,0-1-1 0 0,-1 1 1 0 0,0 0-1 0 0,-1 4-36 0 0,-8 52 528 0 0,-3-1-1 0 0,-3 0 1 0 0,-3-1-1 0 0,-2-1 1 0 0,-3-1-1 0 0,-6 6-527 0 0,17-34 61 0 0,0-3-106 0 0,6-13-151 0 0,-1 0 0 0 0,2 1 0 0 0,0 0 0 0 0,1 1 0 0 0,1-1 0 0 0,0 1 1 0 0,1 0-1 0 0,1 1 196 0 0,4-17-2698 0 0,-1-5-2610 0 0</inkml:trace>
  <inkml:trace contextRef="#ctx0" brushRef="#br0" timeOffset="964.858">965 658 14743 0 0,'54'-3'2249'0'0,"0"-3"-1"0"0,0-2 1 0 0,26-8-2249 0 0,143-18-4018 0 0,-194 32-2382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1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1375 0 0,'12'-16'2155'0'0,"133"-186"5033"0"0,-141 198-7013 0 0,9-13 306 0 0,1 1 0 0 0,1 1 0 0 0,0 0 0 0 0,1 1 1 0 0,1 1-1 0 0,0 0 0 0 0,1 1 0 0 0,14-6-481 0 0,-30 17 43 0 0,0 0 0 0 0,0 0 0 0 0,0 0 0 0 0,0 1 1 0 0,0-1-1 0 0,1 1 0 0 0,-1-1 0 0 0,0 1 0 0 0,0 0 0 0 0,0 0 0 0 0,1 0 0 0 0,-1 0 0 0 0,0 1 1 0 0,0-1-1 0 0,0 0 0 0 0,1 1 0 0 0,-1 0 0 0 0,0-1 0 0 0,0 1 0 0 0,0 0 0 0 0,0 0 1 0 0,0 0-1 0 0,0 0 0 0 0,-1 1 0 0 0,1-1 0 0 0,0 0 0 0 0,0 1 0 0 0,-1-1 0 0 0,1 1-43 0 0,37 58 627 0 0,-26-34-431 0 0,-6-13-150 0 0,1-1-1 0 0,0 0 1 0 0,0 0-1 0 0,1-1 1 0 0,1 0-1 0 0,0-1 1 0 0,0 0-1 0 0,1 0 1 0 0,0-1-1 0 0,1 0 1 0 0,0-1-1 0 0,0-1 1 0 0,0 0-1 0 0,1 0 1 0 0,1-1-1 0 0,7 2-45 0 0,-16-8-86 0 0,1 1 0 0 0,-1-1 0 0 0,1 0 0 0 0,-1 0 0 0 0,1 0 0 0 0,-1-1 0 0 0,0 0 0 0 0,1 0 0 0 0,-1-1 0 0 0,0 1 0 0 0,0-1 0 0 0,0 0 0 0 0,0 0 0 0 0,0-1 0 0 0,0 0 0 0 0,0 0 0 0 0,-1 0 0 0 0,0 0 0 0 0,1 0 0 0 0,-1-1 0 0 0,-1 0 0 0 0,1 0 0 0 0,0 0 0 0 0,-1 0 0 0 0,0-1 0 0 0,2-3 86 0 0,4-4-5556 0 0</inkml:trace>
  <inkml:trace contextRef="#ctx0" brushRef="#br0" timeOffset="368.875">199 541 2759 0 0,'-1'0'30'0'0,"1"0"-1"0"0,-1 0 0 0 0,1-1 1 0 0,0 1-1 0 0,-1 0 0 0 0,1 0 1 0 0,-1 0-1 0 0,1 0 0 0 0,0-1 1 0 0,-1 1-1 0 0,1 0 0 0 0,0-1 1 0 0,-1 1-1 0 0,1 0 0 0 0,0-1 1 0 0,-1 1-1 0 0,1 0 0 0 0,0-1 1 0 0,0 1-1 0 0,0 0 0 0 0,-1-1 1 0 0,1 1-1 0 0,0 0 0 0 0,0-1 1 0 0,0 1-1 0 0,0-1 0 0 0,0 1 0 0 0,0-1 1 0 0,0 1-1 0 0,0 0 0 0 0,0-1 1 0 0,0 1-1 0 0,0-1 0 0 0,0 1 1 0 0,0-1-1 0 0,0 1 0 0 0,0 0 1 0 0,0-1-1 0 0,0 1 0 0 0,0-1 1 0 0,0 1-1 0 0,1 0 0 0 0,-1-1 1 0 0,0 1-1 0 0,0-1 0 0 0,1 1 1 0 0,-1 0-1 0 0,0-1 0 0 0,0 1 1 0 0,1 0-1 0 0,-1 0 0 0 0,0-1 1 0 0,1 1-1 0 0,-1 0 0 0 0,1 0 1 0 0,-1-1-1 0 0,1 1-29 0 0,1-3 354 0 0,17-25 432 0 0,2 1 1 0 0,0 1-1 0 0,2 2 1 0 0,1 0-1 0 0,1 1 1 0 0,0 1-1 0 0,20-12-786 0 0,-42 33 84 0 0,-1-1 0 0 0,0 0 0 0 0,0 1 0 0 0,1-1 1 0 0,-1 1-1 0 0,0 0 0 0 0,1 0 0 0 0,-1 0 0 0 0,1 0 0 0 0,0 0 0 0 0,-1 1 0 0 0,1-1 0 0 0,0 1 0 0 0,-1-1 0 0 0,1 1 1 0 0,0 0-1 0 0,0 0 0 0 0,-1 0 0 0 0,1 1 0 0 0,0-1 0 0 0,-1 1 0 0 0,1-1 0 0 0,0 1 0 0 0,-1 0 0 0 0,1 0 1 0 0,-1 0-1 0 0,1 0 0 0 0,-1 1 0 0 0,0-1 0 0 0,1 1 0 0 0,-1-1 0 0 0,0 1 0 0 0,0 0 0 0 0,0 0 0 0 0,0 0 1 0 0,0 0-1 0 0,-1 0 0 0 0,1 0 0 0 0,-1 0 0 0 0,2 3-84 0 0,25 48 431 0 0,-25-43-285 0 0,1 0 0 0 0,1-1 1 0 0,0 1-1 0 0,0-1 0 0 0,1 0 1 0 0,0-1-1 0 0,0 1 0 0 0,1-1 0 0 0,0-1 1 0 0,1 1-1 0 0,-1-1 0 0 0,1 0 0 0 0,1-1 1 0 0,3 3-147 0 0,19-4-1324 0 0,-20-6-3998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1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1839 0 0,'-3'-12'5001'0'0,"8"16"-1361"0"0,9 23-1883 0 0,80 379 1071 0 0,-53-221-1374 0 0,-40-179-1476 0 0,-1-6 31 0 0,1-1 0 0 0,-1 1-1 0 0,0 0 1 0 0,0 0-1 0 0,0 0 1 0 0,1 0 0 0 0,-1-1-1 0 0,0 1 1 0 0,0 0 0 0 0,0 0-1 0 0,1 0 1 0 0,-1 0 0 0 0,0 0-1 0 0,0 0 1 0 0,1 0-1 0 0,-1 0 1 0 0,0 0 0 0 0,0 0-1 0 0,1 0 1 0 0,-1 0 0 0 0,0 0-1 0 0,0 0 1 0 0,1 0 0 0 0,-1 0-1 0 0,0 0 1 0 0,0 0 0 0 0,1 0-1 0 0,-1 0 1 0 0,0 0-1 0 0,0 0 1 0 0,1 0 0 0 0,-1 0-1 0 0,0 1 1 0 0,0-1 0 0 0,1 0-1 0 0,-1 0 1 0 0,0 0 0 0 0,0 0-1 0 0,0 1 1 0 0,0-1-1 0 0,1 0 1 0 0,-1 0 0 0 0,0 0-1 0 0,0 1 1 0 0,0-1 0 0 0,0 0-1 0 0,0 1-8 0 0,9-16 18 0 0,0 1 0 0 0,1 1 1 0 0,0 0-1 0 0,1 0 0 0 0,0 1 0 0 0,1 1 0 0 0,1 0 0 0 0,0 0 0 0 0,0 1 0 0 0,1 1 1 0 0,0 0-1 0 0,0 1 0 0 0,1 1 0 0 0,0 0 0 0 0,1 1 0 0 0,-1 0 0 0 0,12-1-18 0 0,-22 5 7 0 0,-1 1-1 0 0,1 0 1 0 0,-1 0-1 0 0,1 1 1 0 0,-1-1 0 0 0,1 1-1 0 0,0 0 1 0 0,-1 0-1 0 0,1 1 1 0 0,-1 0-1 0 0,1-1 1 0 0,-1 1-1 0 0,1 1 1 0 0,-1-1-1 0 0,0 1 1 0 0,1-1-1 0 0,-1 1 1 0 0,0 0 0 0 0,0 1-1 0 0,0-1 1 0 0,-1 1-1 0 0,1 0 1 0 0,-1 0-1 0 0,1 0 1 0 0,-1 0-1 0 0,0 1 1 0 0,0-1-1 0 0,0 1 1 0 0,-1-1 0 0 0,1 1-1 0 0,-1 0 1 0 0,0 0-1 0 0,1 2-6 0 0,2 11 167 0 0,-1 0 0 0 0,0 0 0 0 0,-1 1-1 0 0,-1-1 1 0 0,-1 1 0 0 0,0 0 0 0 0,-2 5-167 0 0,12 93 836 0 0,7-85-701 0 0,-4-27-5687 0 0,-4-5-471 0 0</inkml:trace>
  <inkml:trace contextRef="#ctx0" brushRef="#br0" timeOffset="360.597">955 646 9215 0 0,'-57'26'2872'0'0,"57"-26"-2858"0"0,0-1-1 0 0,0 1 1 0 0,0 0-1 0 0,0-1 1 0 0,0 1-1 0 0,-1 0 0 0 0,1-1 1 0 0,0 1-1 0 0,0 0 1 0 0,0-1-1 0 0,-1 1 1 0 0,1 0-1 0 0,0-1 1 0 0,0 1-1 0 0,-1 0 0 0 0,1 0 1 0 0,0-1-1 0 0,-1 1 1 0 0,1 0-1 0 0,0 0 1 0 0,-1 0-1 0 0,1 0 1 0 0,0-1-1 0 0,-1 1 1 0 0,1 0-1 0 0,0 0 0 0 0,-1 0 1 0 0,1 0-1 0 0,-1 0 1 0 0,1 0-1 0 0,0 0 1 0 0,-1 0-1 0 0,1 0 1 0 0,0 0-1 0 0,-1 0 0 0 0,1 0 1 0 0,-1 0-1 0 0,1 0 1 0 0,0 0-1 0 0,-1 0 1 0 0,1 1-1 0 0,0-1 1 0 0,-1 0-1 0 0,1 0 0 0 0,0 0 1 0 0,-1 1-1 0 0,1-1 1 0 0,0 0-1 0 0,0 0 1 0 0,-1 1-1 0 0,1-1 1 0 0,0 0-1 0 0,0 1 1 0 0,-1-1-1 0 0,1 0 0 0 0,0 0 1 0 0,0 1-1 0 0,0-1-13 0 0,38-58-1859 0 0,14 9 3620 0 0,-51 49-1702 0 0,-1-1 0 0 0,1 0 0 0 0,0 1 1 0 0,0-1-1 0 0,0 0 0 0 0,-1 1 0 0 0,1 0 1 0 0,0-1-1 0 0,0 1 0 0 0,0-1 0 0 0,0 1 1 0 0,0 0-1 0 0,0 0 0 0 0,0-1 0 0 0,0 1 1 0 0,0 0-1 0 0,0 0 0 0 0,0 0 1 0 0,0 0-1 0 0,0 0 0 0 0,0 0 0 0 0,0 0 1 0 0,0 1-1 0 0,0-1 0 0 0,-1 0 0 0 0,1 0 1 0 0,0 1-1 0 0,0-1 0 0 0,0 1 0 0 0,0-1 1 0 0,0 1-1 0 0,0-1 0 0 0,-1 1 0 0 0,1-1 1 0 0,0 1-1 0 0,0 0 0 0 0,-1-1 0 0 0,1 1 1 0 0,0 0-1 0 0,-1 0 0 0 0,1 0 0 0 0,-1-1 1 0 0,1 1-1 0 0,-1 0 0 0 0,1 0 0 0 0,-1 0 1 0 0,0 0-1 0 0,1 0-59 0 0,11 54 861 0 0,-11-46-728 0 0,12 211 2355 0 0,4-118-2282 0 0,-9-89-1934 0 0,-5-13 498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1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37 121 1375 0 0,'-17'-121'4856'0'0,"17"122"-4775"0"0,0-1-1 0 0,0 0 0 0 0,1 1 0 0 0,-1-1 1 0 0,0 0-1 0 0,0 1 0 0 0,0-1 0 0 0,0 0 0 0 0,0 1 1 0 0,0-1-1 0 0,0 0 0 0 0,0 1 0 0 0,0-1 1 0 0,0 1-1 0 0,0-1 0 0 0,0 0 0 0 0,0 1 1 0 0,0-1-1 0 0,0 0 0 0 0,-1 1 0 0 0,1-1 0 0 0,0 0 1 0 0,0 1-1 0 0,0-1 0 0 0,0 0 0 0 0,-1 0 1 0 0,1 1-1 0 0,0-1 0 0 0,0 0 0 0 0,-1 0 1 0 0,1 1-1 0 0,0-1 0 0 0,0 0 0 0 0,-1 0 0 0 0,1 1 1 0 0,0-1-1 0 0,-1 0 0 0 0,1 0 0 0 0,0 0 1 0 0,-1 0-1 0 0,1 0 0 0 0,0 0 0 0 0,-1 0 1 0 0,1 1-1 0 0,0-1 0 0 0,-1 0 0 0 0,1 0 0 0 0,-1 0 1 0 0,1 0-1 0 0,0 0 0 0 0,-1-1 0 0 0,1 1 1 0 0,0 0-1 0 0,-1 0 0 0 0,1 0 0 0 0,0 0 1 0 0,-1 0-1 0 0,1 0 0 0 0,0-1 0 0 0,-1 1 0 0 0,1 0 1 0 0,0 0-1 0 0,0 0 0 0 0,-1-1 0 0 0,1 1 1 0 0,0 0-1 0 0,0 0 0 0 0,-1-1 0 0 0,1 1-80 0 0,0 28 685 0 0,0 0-1 0 0,2 0 1 0 0,2 0-1 0 0,0 0 1 0 0,2 0-1 0 0,1-1 1 0 0,1 0-1 0 0,5 9-684 0 0,16 66 692 0 0,37 233 628 0 0,-66-335-1308 0 0,0 1-1 0 0,0 0 0 0 0,0 0 0 0 0,-1-1 1 0 0,1 1-1 0 0,0 0 0 0 0,0 0 1 0 0,0 0-1 0 0,0 0 0 0 0,1-1 0 0 0,-1 1 1 0 0,0 0-1 0 0,0 0 0 0 0,0 0 1 0 0,1-1-1 0 0,-1 1 0 0 0,0 0 1 0 0,1-1-1 0 0,-1 1 0 0 0,0 0 0 0 0,1 0 1 0 0,-1-1-1 0 0,1 1 0 0 0,-1-1 1 0 0,1 1-1 0 0,0 0 0 0 0,-1-1 1 0 0,1 1-1 0 0,0-1 0 0 0,-1 0 0 0 0,1 1 1 0 0,0-1-1 0 0,-1 1 0 0 0,1-1 1 0 0,0 0-1 0 0,0 0 0 0 0,-1 1 1 0 0,1-1-1 0 0,0 0 0 0 0,0 0 0 0 0,0 0 1 0 0,-1 0-1 0 0,1 0 0 0 0,0 0 1 0 0,0 0-1 0 0,0 0 0 0 0,-1 0 1 0 0,1 0-1 0 0,0 0 0 0 0,0-1 0 0 0,0 1 1 0 0,-1 0-1 0 0,1-1 0 0 0,0 1 1 0 0,0 0-1 0 0,-1-1 0 0 0,1 1 1 0 0,0-1-1 0 0,0 0-11 0 0,53-124 97 0 0,-47 108-175 0 0,1 1 1 0 0,0 0-1 0 0,1 1 0 0 0,1-1 0 0 0,0 2 0 0 0,1 0 1 0 0,1 0-1 0 0,0 1 0 0 0,1 0 0 0 0,0 1 0 0 0,1 1 0 0 0,0 0 1 0 0,1 1-1 0 0,4-2 78 0 0,-16 10-6 0 0,0 1 1 0 0,0-1-1 0 0,0 1 1 0 0,0 0-1 0 0,1 0 1 0 0,-1 0 0 0 0,0 0-1 0 0,1 0 1 0 0,-1 1-1 0 0,0 0 1 0 0,1 0-1 0 0,-1 0 1 0 0,1 0-1 0 0,-1 0 1 0 0,0 0-1 0 0,1 1 1 0 0,-1 0-1 0 0,0 0 1 0 0,1 0-1 0 0,-1 0 1 0 0,0 0-1 0 0,0 1 1 0 0,0-1-1 0 0,0 1 1 0 0,0 0-1 0 0,0 0 1 0 0,-1 0-1 0 0,1 0 1 0 0,0 0-1 0 0,-1 1 1 0 0,0-1-1 0 0,0 1 1 0 0,1-1-1 0 0,-2 1 1 0 0,1 0 0 0 0,0 1 5 0 0,84 138-83 0 0,-83-137 82 0 0,0 1 1 0 0,-1 0-1 0 0,1 0 1 0 0,-1 0 0 0 0,-1 0-1 0 0,1 0 1 0 0,-1 1-1 0 0,0-1 1 0 0,-1 0-1 0 0,1 1 1 0 0,-1-1-1 0 0,-1 0 1 0 0,1 1-1 0 0,-1-1 1 0 0,0 0-1 0 0,0 0 1 0 0,-1 1 0 0 0,0-1-1 0 0,0 0 1 0 0,0 0-1 0 0,-1-1 1 0 0,0 1-1 0 0,0 0 1 0 0,-8 31-3277 0 0,11-29-2366 0 0</inkml:trace>
  <inkml:trace contextRef="#ctx0" brushRef="#br0" timeOffset="535.55">753 702 2303 0 0,'-2'-2'195'0'0,"1"0"0"0"0,0-1-1 0 0,0 1 1 0 0,0-1 0 0 0,0 1-1 0 0,0-1 1 0 0,1 0 0 0 0,-1 1-1 0 0,1-1 1 0 0,0 0 0 0 0,0 1-1 0 0,0-1 1 0 0,0 0 0 0 0,0 1-1 0 0,1-1 1 0 0,-1 0 0 0 0,1 1-1 0 0,-1-1 1 0 0,1 1 0 0 0,0-1-1 0 0,0 1 1 0 0,0-1 0 0 0,1 1-1 0 0,-1 0 1 0 0,0-1 0 0 0,1 1-1 0 0,1-1-194 0 0,-1 2 234 0 0,1 0 0 0 0,-1 1-1 0 0,1-1 1 0 0,0 1-1 0 0,-1 0 1 0 0,1-1 0 0 0,0 1-1 0 0,0 0 1 0 0,-1 1 0 0 0,1-1-1 0 0,0 0 1 0 0,-1 1-1 0 0,1 0 1 0 0,0 0 0 0 0,-1-1-1 0 0,1 2 1 0 0,-1-1-1 0 0,1 0 1 0 0,-1 0 0 0 0,0 1-1 0 0,1-1 1 0 0,-1 1-234 0 0,6 2 180 0 0,-6-3-231 0 0,1 0 0 0 0,0 0 0 0 0,0 0-1 0 0,-1 0 1 0 0,1 0 0 0 0,0 1-1 0 0,-1-1 1 0 0,1 1 0 0 0,-1 0 0 0 0,0 0-1 0 0,0 0 1 0 0,1 0 0 0 0,-1 0 0 0 0,-1 1-1 0 0,1-1 1 0 0,0 0 0 0 0,0 1 0 0 0,-1-1-1 0 0,0 1 1 0 0,1 0 0 0 0,-1 0 0 0 0,0-1-1 0 0,0 1 1 0 0,-1 0 0 0 0,1 0-1 0 0,0 0 1 0 0,-1 0 0 0 0,0 0 0 0 0,0 0-1 0 0,0 0 1 0 0,0 0 0 0 0,0 0 0 0 0,0 0-1 0 0,-1 0 1 0 0,0-1 0 0 0,1 1 0 0 0,-1 0-1 0 0,-1 2 52 0 0,-58 78-108 0 0,34-52 718 0 0,19-24-419 0 0,4-3 69 0 0,-1 0-1 0 0,0 0 1 0 0,1 0 0 0 0,0 0-1 0 0,0 1 1 0 0,1-1 0 0 0,-1 1-1 0 0,1 0 1 0 0,0 0 0 0 0,0 0 0 0 0,0 0-1 0 0,1 0 1 0 0,0 0 0 0 0,0 0-1 0 0,-1 5-259 0 0,3-9 69 0 0,-1 1-1 0 0,1-1 0 0 0,-1 0 1 0 0,1 1-1 0 0,-1-1 0 0 0,1 0 1 0 0,0 0-1 0 0,0 1 0 0 0,-1-1 1 0 0,1 0-1 0 0,0 0 0 0 0,0 0 1 0 0,0 0-1 0 0,0 0 0 0 0,1 0 1 0 0,-1 0-1 0 0,0-1 0 0 0,0 1 1 0 0,0 0-1 0 0,1 0 0 0 0,-1-1 1 0 0,0 1-1 0 0,1-1 0 0 0,-1 0 1 0 0,1 1-1 0 0,-1-1 1 0 0,0 0-1 0 0,1 0 0 0 0,-1 1 1 0 0,1-1-1 0 0,-1-1 0 0 0,1 1 1 0 0,-1 0-1 0 0,1 0-68 0 0,52-7 951 0 0,-54 7-938 0 0,138-50-815 0 0,-118 42-736 0 0,-5 2-4474 0 0</inkml:trace>
  <inkml:trace contextRef="#ctx0" brushRef="#br0" timeOffset="1068.461">37 1219 2303 0 0,'-37'-16'2488'0'0,"141"40"2416"0"0,64-15-2556 0 0,-71-15-661 0 0,0-5 0 0 0,73-17-1687 0 0,96-33 2526 0 0,-264 61-2518 0 0,165-29 321 0 0,-156 28-335 0 0,1 1 1 0 0,-1 0-1 0 0,0 1 0 0 0,1 0 1 0 0,-1 1-1 0 0,0 1 1 0 0,0-1-1 0 0,0 2 1 0 0,0-1-1 0 0,0 1 0 0 0,-1 1 1 0 0,1 0-1 0 0,6 5 6 0 0,48 25-525 0 0,-35-25-3744 0 0,-27-10-721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2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3855 0 0,'-9'3'2372'0'0,"9"-3"-1637"0"0,0 0 22 0 0,5 1-15 0 0,101 18 2624 0 0,131 13-1198 0 0,85-42 699 0 0,-81-13-1062 0 0,-226 21-1810 0 0,0 0 0 0 0,0 1 0 0 0,0 1-1 0 0,-1 0 1 0 0,1 1 0 0 0,0 1 0 0 0,0 0-1 0 0,0 1 1 0 0,-1 1 0 0 0,0 0 0 0 0,1 1-1 0 0,-1 0 1 0 0,8 5 5 0 0,-20-9-93 0 0,-1 0-1 0 0,1 1 0 0 0,-1-1 1 0 0,0 0-1 0 0,1 0 0 0 0,-1 1 1 0 0,0-1-1 0 0,0 1 0 0 0,0-1 1 0 0,0 1-1 0 0,0-1 0 0 0,0 1 1 0 0,-1-1-1 0 0,1 1 0 0 0,0 0 1 0 0,-1 0-1 0 0,1-1 1 0 0,-1 1-1 0 0,0 0 0 0 0,1 0 1 0 0,-1 0-1 0 0,0-1 0 0 0,0 1 1 0 0,0 0-1 0 0,0 0 0 0 0,-1 1 94 0 0,-11 30-5687 0 0,4-19 1153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3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2303 0 0,'9'-33'3135'0'0,"2"13"-2482"0"0,2 1-1 0 0,0 0 1 0 0,1 1-1 0 0,1 0 0 0 0,0 1 1 0 0,2 1-1 0 0,0 1 1 0 0,0 0-1 0 0,1 1 1 0 0,1 1-1 0 0,18-9-652 0 0,-35 20 21 0 0,-1 0 0 0 0,1 0 0 0 0,0 1 0 0 0,-1-1 0 0 0,1 0 0 0 0,0 1 0 0 0,0 0 0 0 0,0-1 0 0 0,1 1 0 0 0,-1 0-1 0 0,0 0 1 0 0,0 0 0 0 0,1 0 0 0 0,-1 0 0 0 0,0 1 0 0 0,1-1 0 0 0,-1 1 0 0 0,1 0 0 0 0,-1-1 0 0 0,1 1 0 0 0,-1 0 0 0 0,1 0 0 0 0,-1 1-1 0 0,0-1 1 0 0,1 0 0 0 0,-1 1 0 0 0,1 0 0 0 0,-1-1 0 0 0,0 1 0 0 0,1 0 0 0 0,-1 0 0 0 0,0 1 0 0 0,0-1 0 0 0,0 0 0 0 0,0 1 0 0 0,0-1-1 0 0,0 1 1 0 0,0-1 0 0 0,1 3-21 0 0,19 90 1167 0 0,-21-84-990 0 0,0 0 0 0 0,0 0 0 0 0,1-1 0 0 0,0 1 0 0 0,1 0 0 0 0,0 0 0 0 0,1-1-1 0 0,0 0 1 0 0,0 0 0 0 0,3 5-177 0 0,-6-14 0 0 0,-1 1-1 0 0,1 0 0 0 0,0 0 0 0 0,-1 0 1 0 0,1 0-1 0 0,0 0 0 0 0,0-1 0 0 0,0 1 1 0 0,0 0-1 0 0,0-1 0 0 0,0 1 0 0 0,-1-1 1 0 0,1 1-1 0 0,0-1 0 0 0,1 1 0 0 0,-1-1 1 0 0,0 0-1 0 0,0 1 0 0 0,0-1 1 0 0,0 0-1 0 0,0 0 0 0 0,0 0 0 0 0,0 0 1 0 0,0 0-1 0 0,0 0 0 0 0,1 0 0 0 0,-1 0 1 0 0,0 0-1 0 0,0-1 0 0 0,0 1 0 0 0,0 0 1 0 0,0-1-1 0 0,0 1 0 0 0,0-1 0 0 0,0 1 1 0 0,0-1-1 0 0,0 1 0 0 0,0-1 0 0 0,0 0 1 0 0,0 0 0 0 0,37-39-1403 0 0,-27 27 947 0 0,31-30-2969 0 0,-33 34-686 0 0</inkml:trace>
  <inkml:trace contextRef="#ctx0" brushRef="#br0" timeOffset="378.691">34 485 1839 0 0,'1'-4'89'0'0,"0"-1"0"0"0,1 1 0 0 0,-1 0 0 0 0,1 0 0 0 0,0 0 0 0 0,0 0 0 0 0,0 0 0 0 0,1 1 0 0 0,-1-1 0 0 0,1 1 0 0 0,0-1 0 0 0,0 1 0 0 0,0 0 0 0 0,1 0 0 0 0,-1 0 0 0 0,1 1 0 0 0,-1-1 0 0 0,2 1-89 0 0,12-13 380 0 0,-5 4-215 0 0,6-7 500 0 0,2 0 0 0 0,0 1-1 0 0,1 0 1 0 0,0 2 0 0 0,1 1 0 0 0,1 1-1 0 0,1 0-664 0 0,-23 12 98 0 0,1 0 0 0 0,0 0 0 0 0,-1 0-1 0 0,1 1 1 0 0,0-1 0 0 0,0 0-1 0 0,-1 1 1 0 0,1-1 0 0 0,0 1-1 0 0,0 0 1 0 0,0-1 0 0 0,0 1 0 0 0,0 0-1 0 0,0 0 1 0 0,0 0 0 0 0,0 1-1 0 0,0-1 1 0 0,-1 0 0 0 0,1 1 0 0 0,0-1-1 0 0,0 1 1 0 0,0-1 0 0 0,0 1-1 0 0,-1 0 1 0 0,1 0 0 0 0,0 0 0 0 0,-1 0-1 0 0,1 0 1 0 0,-1 0 0 0 0,1 1-1 0 0,-1-1 1 0 0,0 0 0 0 0,1 1 0 0 0,-1-1-1 0 0,0 1 1 0 0,0-1 0 0 0,0 1-1 0 0,0 0 1 0 0,0 0 0 0 0,0-1 0 0 0,-1 1-1 0 0,1 1-97 0 0,19 76 493 0 0,-17-64-220 0 0,0 0-1 0 0,1 1 0 0 0,0-2 1 0 0,1 1-1 0 0,1 0 0 0 0,0-1 1 0 0,1 0-1 0 0,2 1-272 0 0,-8-12 39 0 0,1-1-1 0 0,0 1 1 0 0,0-1-1 0 0,0 0 1 0 0,0 0-1 0 0,0 0 1 0 0,1 0-1 0 0,-1 0 1 0 0,1 0 0 0 0,-1-1-1 0 0,1 1 1 0 0,0-1-1 0 0,-1 0 1 0 0,1 0-1 0 0,0 0 1 0 0,0 0-1 0 0,0 0 1 0 0,0 0-1 0 0,0-1 1 0 0,0 1-1 0 0,0-1 1 0 0,0 0-1 0 0,0 0 1 0 0,0 0-1 0 0,0-1 1 0 0,0 1-1 0 0,0-1 1 0 0,0 1 0 0 0,0-1-1 0 0,-1 0 1 0 0,1 0-1 0 0,0 0 1 0 0,0-1-1 0 0,-1 1 1 0 0,1-1-1 0 0,-1 1 1 0 0,1-1-1 0 0,0-1-38 0 0,23-17-1794 0 0,-13 9-3676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41 1375 0 0,'-17'-41'4872'0'0,"11"64"-1040"0"0,6 14-3341 0 0,1 0 0 0 0,3 0 0 0 0,1 0 0 0 0,1-1 0 0 0,4 7-491 0 0,0 7 4 0 0,11 34 212 0 0,-3-107 343 0 0,65-169 150 0 0,-79 185-632 0 0,-1 0 0 0 0,2 0 0 0 0,-1 0 1 0 0,1 0-1 0 0,0 1 0 0 0,1 0 0 0 0,-1 0 0 0 0,1 0 0 0 0,0 1 0 0 0,1 0 1 0 0,-1 0-1 0 0,1 0 0 0 0,0 1 0 0 0,7-3-77 0 0,-12 6 20 0 0,-1 1-1 0 0,1-1 1 0 0,0 1 0 0 0,-1 0-1 0 0,1 0 1 0 0,-1 0 0 0 0,1 0-1 0 0,0 0 1 0 0,-1 0 0 0 0,1 0 0 0 0,-1 1-1 0 0,1-1 1 0 0,-1 0 0 0 0,1 1-1 0 0,-1-1 1 0 0,1 1 0 0 0,-1 0-1 0 0,1-1 1 0 0,-1 1 0 0 0,1 0-1 0 0,-1 0 1 0 0,0 0 0 0 0,0 0-1 0 0,1 0 1 0 0,-1 0 0 0 0,0 0 0 0 0,0 1-1 0 0,0-1 1 0 0,0 0 0 0 0,-1 1-1 0 0,1-1 1 0 0,0 0 0 0 0,0 1-1 0 0,-1-1 1 0 0,1 1 0 0 0,-1-1-1 0 0,1 1-19 0 0,13 61 416 0 0,-13-33-404 0 0,-1-1 0 0 0,-1 0 0 0 0,-2 0 0 0 0,0-1 0 0 0,-2 1 0 0 0,-2 0 0 0 0,0-1 0 0 0,-2-1 0 0 0,-3 6-12 0 0,11-28 513 0 0,8-21-373 0 0,7-16-148 0 0,3-1-111 0 0,2 1 0 0 0,0 0 0 0 0,2 2-1 0 0,1 0 1 0 0,2 2 0 0 0,1 0 0 0 0,16-13 119 0 0,-40 39 12 0 0,1 0 1 0 0,-1 1 0 0 0,1-1-1 0 0,0 0 1 0 0,-1 0 0 0 0,1 1 0 0 0,0-1-1 0 0,0 1 1 0 0,0-1 0 0 0,0 1-1 0 0,0 0 1 0 0,1 0 0 0 0,-1 0-1 0 0,0 0 1 0 0,0 0 0 0 0,1 0 0 0 0,-1 1-1 0 0,0-1 1 0 0,1 1 0 0 0,-1 0-1 0 0,1-1 1 0 0,-1 1 0 0 0,1 0-1 0 0,-1 1 1 0 0,0-1 0 0 0,1 0 0 0 0,-1 1-1 0 0,1-1 1 0 0,-1 1 0 0 0,0 0-1 0 0,1 0 1 0 0,-1 0 0 0 0,0 0-1 0 0,0 0 1 0 0,0 0 0 0 0,0 0 0 0 0,0 1-1 0 0,2 1-12 0 0,2 8 198 0 0,-1 1 0 0 0,0 0 1 0 0,-1 0-1 0 0,-1 0 0 0 0,1 0 0 0 0,-2 0 0 0 0,0 1 0 0 0,0 0 0 0 0,-1-1 0 0 0,-1 4-198 0 0,0-12 35 0 0,1 206 619 0 0,5-193-1360 0 0,5-12-5368 0 0,-4-5 672 0 0</inkml:trace>
  <inkml:trace contextRef="#ctx0" brushRef="#br0" timeOffset="394.345">805 497 1375 0 0,'-1'0'224'0'0,"-1"1"0"0"0,1-1-1 0 0,-1 0 1 0 0,1 1 0 0 0,-1-1-1 0 0,0 0 1 0 0,1 0 0 0 0,-1 0 0 0 0,1 0-1 0 0,-1 0 1 0 0,1 0 0 0 0,-1 0-1 0 0,1-1 1 0 0,-1 1 0 0 0,1 0-1 0 0,-1-1 1 0 0,1 0 0 0 0,-1 1-1 0 0,1-1 1 0 0,-1 0 0 0 0,1 1-1 0 0,0-1 1 0 0,0 0 0 0 0,-1 0-1 0 0,1 0 1 0 0,0 0 0 0 0,0 0-1 0 0,0-1 1 0 0,0 1 0 0 0,0 0-1 0 0,0 0 1 0 0,0-1 0 0 0,1 1-1 0 0,-1-1 1 0 0,0 1 0 0 0,1 0-1 0 0,-1-1 1 0 0,1 1 0 0 0,-1-1-1 0 0,1 1 1 0 0,0-1 0 0 0,0 0-1 0 0,0 1 1 0 0,0-1 0 0 0,0 1-1 0 0,0-1 1 0 0,0 1 0 0 0,0-1-1 0 0,1 0-223 0 0,48-43 3734 0 0,-44 42-3678 0 0,1 0-1 0 0,0 1 0 0 0,1-1 0 0 0,-1 1 0 0 0,0 1 0 0 0,0-1 1 0 0,1 1-1 0 0,-1 0 0 0 0,1 0 0 0 0,0 1 0 0 0,-1 0 1 0 0,1 0-1 0 0,-1 1 0 0 0,5 0-55 0 0,-8 0-61 0 0,-1 0 1 0 0,1 0-1 0 0,0 0 0 0 0,-1 0 0 0 0,1 1 1 0 0,-1-1-1 0 0,0 1 0 0 0,1-1 1 0 0,-1 1-1 0 0,0 0 0 0 0,0 0 1 0 0,0 0-1 0 0,0 0 0 0 0,0 1 0 0 0,-1-1 1 0 0,1 0-1 0 0,-1 1 0 0 0,1-1 1 0 0,-1 1-1 0 0,0-1 0 0 0,0 1 1 0 0,0 0-1 0 0,0-1 0 0 0,-1 1 0 0 0,1 0 1 0 0,-1 0-1 0 0,1-1 0 0 0,-1 1 1 0 0,0 0-1 0 0,0 0 0 0 0,0 0 1 0 0,-1 0-1 0 0,1 0 61 0 0,-22 94-1600 0 0,-12-13 1349 0 0,24-64 850 0 0,2 0 0 0 0,0 0-1 0 0,1 0 1 0 0,1 1 0 0 0,1 0 0 0 0,1 0-1 0 0,0 6-598 0 0,4-25 60 0 0,0 0 0 0 0,0 0 0 0 0,0 0 0 0 0,0 0-1 0 0,0 0 1 0 0,1 0 0 0 0,-1 0 0 0 0,0 0 0 0 0,1-1 0 0 0,0 1-1 0 0,-1 0 1 0 0,1 0 0 0 0,0-1 0 0 0,0 1 0 0 0,0 0-1 0 0,0-1 1 0 0,0 1 0 0 0,0-1 0 0 0,1 1 0 0 0,-1-1 0 0 0,0 1-1 0 0,1-1 1 0 0,-1 0 0 0 0,1 0 0 0 0,0 0 0 0 0,-1 0 0 0 0,1 0-1 0 0,0 0 1 0 0,-1 0 0 0 0,1-1 0 0 0,0 1 0 0 0,0-1 0 0 0,0 1-1 0 0,0-1 1 0 0,0 0 0 0 0,0 1 0 0 0,-1-1 0 0 0,1 0 0 0 0,0 0-1 0 0,0 0 1 0 0,0-1 0 0 0,0 1 0 0 0,0 0 0 0 0,0-1 0 0 0,0 1-1 0 0,-1-1 1 0 0,2 0-60 0 0,89-45-1213 0 0,-64 27 82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2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1839 0 0,'2'-18'3538'0'0,"-3"31"-1245"0"0,-7 105 596 0 0,2 109 1183 0 0,4-200-3681 0 0,1-9 54 0 0,3-25 471 0 0,46-141-948 0 0,-43 135 6 0 0,0 0-1 0 0,1 0 0 0 0,0 1 1 0 0,1 0-1 0 0,0 0 0 0 0,1 1 1 0 0,0 0-1 0 0,1 0 0 0 0,9-8 27 0 0,-17 18 19 0 0,1-1 0 0 0,-1 1 0 0 0,1 0 0 0 0,0 0-1 0 0,-1 0 1 0 0,1 0 0 0 0,0 0 0 0 0,-1 0 0 0 0,1 0 0 0 0,0 1-1 0 0,0-1 1 0 0,0 1 0 0 0,0-1 0 0 0,-1 1 0 0 0,1 0 0 0 0,0-1-1 0 0,0 1 1 0 0,0 0 0 0 0,0 0 0 0 0,0 1 0 0 0,0-1 0 0 0,0 0-1 0 0,0 1 1 0 0,0-1 0 0 0,-1 1 0 0 0,1-1 0 0 0,0 1 0 0 0,0 0-1 0 0,-1 0 1 0 0,1 0 0 0 0,0 0 0 0 0,-1 0 0 0 0,1 0 0 0 0,-1 0 0 0 0,1 1-1 0 0,-1-1 1 0 0,0 1 0 0 0,1-1 0 0 0,-1 1 0 0 0,0-1 0 0 0,0 1-1 0 0,0-1 1 0 0,0 1 0 0 0,0 0-19 0 0,28 82 1353 0 0,-27-70-1267 0 0,-1-1 0 0 0,0 1 0 0 0,-1 0 0 0 0,-1-1 0 0 0,0 1 0 0 0,0-1 0 0 0,-2 1 0 0 0,0-1 0 0 0,0 0 0 0 0,-1 0 0 0 0,-3 4-86 0 0,14-40 422 0 0,7-7-597 0 0,2 0 1 0 0,1 1 0 0 0,2 1-1 0 0,1 0 1 0 0,1 2 0 0 0,1 0 0 0 0,5-3 174 0 0,-15 18-65 0 0,0 0 1 0 0,0 1 0 0 0,1 0 0 0 0,1 1 0 0 0,-1 0-1 0 0,2 1 1 0 0,2-1 64 0 0,-16 9 3 0 0,0-1-1 0 0,1 1 1 0 0,-1 0-1 0 0,0-1 0 0 0,0 1 1 0 0,0 0-1 0 0,0-1 1 0 0,0 1-1 0 0,1 0 1 0 0,-1 0-1 0 0,0 0 1 0 0,0 0-1 0 0,0 0 1 0 0,0 0-1 0 0,1 1 0 0 0,-1-1 1 0 0,0 0-1 0 0,0 0 1 0 0,0 1-1 0 0,0-1 1 0 0,0 1-1 0 0,0-1 1 0 0,0 1-1 0 0,0-1 1 0 0,0 1-1 0 0,0 0 0 0 0,0 0 1 0 0,0-1-1 0 0,0 1 1 0 0,0 0-1 0 0,-1 0 1 0 0,1 0-1 0 0,0 0 1 0 0,0 0-1 0 0,-1 0 1 0 0,1 0-1 0 0,-1 0 0 0 0,1 0 1 0 0,-1 0-1 0 0,0 0 1 0 0,1 0-1 0 0,-1 1 1 0 0,0-1-1 0 0,0 0 1 0 0,1 0-3 0 0,0 61 195 0 0,-2-51-157 0 0,-1 22 440 0 0,-1 1 0 0 0,-2-1 0 0 0,-1-1 0 0 0,-10 28-478 0 0,-1 22 284 0 0,18-81-504 0 0,0 0 0 0 0,0 1-1 0 0,0-1 1 0 0,0 0 0 0 0,0 0-1 0 0,0 0 1 0 0,0 0 0 0 0,0 0-1 0 0,0-1 1 0 0,0 1 0 0 0,1 0 0 0 0,-1 0-1 0 0,0-1 1 0 0,0 1 0 0 0,1-1-1 0 0,-1 1 1 0 0,1-1 0 0 0,-1 0-1 0 0,0 1 1 0 0,1-1 0 0 0,-1 0 0 0 0,1 0-1 0 0,-1 0 1 0 0,1 0 220 0 0,5 1-1163 0 0,1 1-359 0 0</inkml:trace>
  <inkml:trace contextRef="#ctx0" brushRef="#br0" timeOffset="362.639">703 423 2327 0 0,'0'0'103'0'0,"0"0"0"0"0,0 1 0 0 0,0-1 0 0 0,0 0 0 0 0,0 0 0 0 0,0 0 0 0 0,0 0 0 0 0,0 1 0 0 0,-1-1 0 0 0,1 0 0 0 0,0 0 0 0 0,0 0 0 0 0,0 0 0 0 0,0 0 0 0 0,-1 0 0 0 0,1 0 0 0 0,0 1 0 0 0,0-1 0 0 0,0 0 0 0 0,-1 0 0 0 0,1 0-1 0 0,0 0 1 0 0,0 0 0 0 0,0 0 0 0 0,-1 0 0 0 0,1 0 0 0 0,0 0 0 0 0,0 0 0 0 0,0 0 0 0 0,-1 0 0 0 0,1 0 0 0 0,0 0 0 0 0,0 0 0 0 0,0 0 0 0 0,-1 0 0 0 0,1 0 0 0 0,0-1 0 0 0,0 1 0 0 0,0 0 0 0 0,0 0 0 0 0,-1 0 0 0 0,1 0 0 0 0,0 0-1 0 0,0 0 1 0 0,0 0 0 0 0,0-1 0 0 0,-1 1 0 0 0,1 0 0 0 0,0 0 0 0 0,0 0 0 0 0,0 0 0 0 0,0-1 0 0 0,0 1 0 0 0,0 0 0 0 0,0 0 0 0 0,0 0 0 0 0,0-1 0 0 0,0 1 0 0 0,-1 0 0 0 0,1 0 0 0 0,0 0 0 0 0,0-1 0 0 0,0 1 0 0 0,0 0 0 0 0,0 0-1 0 0,0 0 1 0 0,1-1 0 0 0,-1 1 0 0 0,0 0-103 0 0,8-14 622 0 0,1 1 0 0 0,0 0 0 0 0,1 1 0 0 0,1 0-1 0 0,0 1 1 0 0,1 0 0 0 0,0 0 0 0 0,5-2-622 0 0,-16 12 18 0 0,-1 0 0 0 0,1 1 0 0 0,0-1 0 0 0,-1 1-1 0 0,1-1 1 0 0,0 1 0 0 0,0-1 0 0 0,0 1 0 0 0,-1-1 0 0 0,1 1 0 0 0,0 0 0 0 0,0-1 0 0 0,0 1 0 0 0,0 0-1 0 0,0 0 1 0 0,0 0 0 0 0,0 0 0 0 0,-1 0 0 0 0,1 0 0 0 0,0 0 0 0 0,0 0 0 0 0,0 0 0 0 0,0 0 0 0 0,0 0-1 0 0,0 0 1 0 0,0 1 0 0 0,0-1 0 0 0,0 0 0 0 0,-1 1 0 0 0,1-1 0 0 0,0 1 0 0 0,0-1 0 0 0,0 1 0 0 0,-1-1-1 0 0,1 1 1 0 0,0-1 0 0 0,-1 1 0 0 0,1 0 0 0 0,0 0 0 0 0,-1-1 0 0 0,1 1 0 0 0,-1 0 0 0 0,1 0-1 0 0,-1-1 1 0 0,0 1 0 0 0,1 0 0 0 0,-1 0 0 0 0,0 0 0 0 0,1 0 0 0 0,-1 0 0 0 0,0 0-18 0 0,8 55 821 0 0,-7-47-746 0 0,-4 217 713 0 0,-2-183-3505 0 0,3-37-2506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1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7831 0 0,'4'0'696'0'0,"1"0"-560"0"0,0-1-136 0 0,0-1 0 0 0,-1 1 1168 0 0,3-1 208 0 0,3 0 32 0 0,7-3 16 0 0,8 0-488 0 0,1-3-96 0 0,-1 1-16 0 0,0 1-7400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3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5063 0 0,'0'-2'113'0'0,"0"0"-1"0"0,0 0 1 0 0,0 0-1 0 0,0 0 1 0 0,1 0-1 0 0,-1 0 0 0 0,0 0 1 0 0,1 0-1 0 0,0 0 1 0 0,-1 0-1 0 0,1 0 1 0 0,0 0-1 0 0,0 1 0 0 0,0-1 1 0 0,0 0-1 0 0,0 1 1 0 0,1-1-1 0 0,-1 1 0 0 0,0-1 1 0 0,1 1-1 0 0,-1-1 1 0 0,1 1-1 0 0,-1 0 1 0 0,1 0-1 0 0,0 0 0 0 0,-1 0 1 0 0,1 0-1 0 0,0 0 1 0 0,0 1-1 0 0,0-1 1 0 0,0 0-1 0 0,0 1 0 0 0,1-1-112 0 0,3-2 90 0 0,12-9 287 0 0,1 2-1 0 0,1 0 1 0 0,0 1 0 0 0,0 1-1 0 0,0 1 1 0 0,10-2-377 0 0,-25 8 30 0 0,0 0 0 0 0,1 0 0 0 0,-1 0 0 0 0,1 1 0 0 0,-1 0 0 0 0,1 0 0 0 0,-1 0 0 0 0,0 0 1 0 0,1 1-1 0 0,-1 0 0 0 0,0 0 0 0 0,1 1 0 0 0,-1 0 0 0 0,0-1 0 0 0,0 2 0 0 0,0-1 0 0 0,0 0 0 0 0,0 1 1 0 0,-1 0-1 0 0,1 0 0 0 0,-1 1 0 0 0,0-1 0 0 0,0 1 0 0 0,0 0 0 0 0,0 0 0 0 0,-1 0 0 0 0,3 4-30 0 0,3 10 156 0 0,0 0-1 0 0,-2 0 0 0 0,0 0 0 0 0,-1 1 0 0 0,0 0 0 0 0,-2 1 1 0 0,0-1-1 0 0,-1 1 0 0 0,-1-1 0 0 0,-1 1 0 0 0,-1 0 0 0 0,-1 0 1 0 0,-1 6-156 0 0,-1 10 436 0 0,-2 0 0 0 0,-2 0 0 0 0,-1-1 1 0 0,-1 0-1 0 0,-2-1 0 0 0,-2 0 1 0 0,-1-1-1 0 0,-1 0 0 0 0,-10 14-436 0 0,8-22 0 0 0,25-41-2429 0 0,-3 6-3190 0 0</inkml:trace>
  <inkml:trace contextRef="#ctx0" brushRef="#br0" timeOffset="202.952">185 791 10135 0 0,'-38'13'1096'0'0,"49"-9"3290"0"0,122-39-244 0 0,-11-3-4145 0 0,-72 18-6330 0 0,-37 14 549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3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3 225 2759 0 0,'-1'-2'152'0'0,"0"-1"-1"0"0,1 0 1 0 0,0 1-1 0 0,0-1 1 0 0,0 0-1 0 0,0 0 1 0 0,0 1 0 0 0,0-1-1 0 0,1 0 1 0 0,0 1-1 0 0,-1-1 1 0 0,1 0-1 0 0,0 1 1 0 0,0-1-1 0 0,0 1 1 0 0,0-1-1 0 0,1 1 1 0 0,-1 0-1 0 0,1-1 1 0 0,0 1-1 0 0,-1 0 1 0 0,1 0-1 0 0,0 0 1 0 0,0 0-1 0 0,0 1 1 0 0,0-1-1 0 0,1 0-151 0 0,5-7 335 0 0,4-7 297 0 0,1 1 1 0 0,0 0 0 0 0,1 1-1 0 0,0 0 1 0 0,2 1 0 0 0,-1 1-1 0 0,1 0 1 0 0,1 2 0 0 0,0-1-1 0 0,5 0-632 0 0,-21 10 50 0 0,0 0 0 0 0,0 1-1 0 0,0-1 1 0 0,0 1-1 0 0,0 0 1 0 0,0-1 0 0 0,0 1-1 0 0,0 0 1 0 0,0-1 0 0 0,0 1-1 0 0,0 0 1 0 0,0 0 0 0 0,0 0-1 0 0,0 0 1 0 0,0 0-1 0 0,0 0 1 0 0,0 0 0 0 0,0 0-1 0 0,1 1 1 0 0,-1-1 0 0 0,0 0-1 0 0,0 1 1 0 0,0-1-1 0 0,0 0 1 0 0,-1 1 0 0 0,1 0-1 0 0,0-1 1 0 0,0 1 0 0 0,0-1-1 0 0,0 1 1 0 0,0 0-1 0 0,-1 0 1 0 0,1-1 0 0 0,0 1-1 0 0,-1 0 1 0 0,1 0 0 0 0,0 0-1 0 0,-1 0 1 0 0,1 0 0 0 0,-1 0-1 0 0,1 0 1 0 0,-1 0-1 0 0,0 0 1 0 0,0 0 0 0 0,1 0-1 0 0,-1 0 1 0 0,0 0 0 0 0,0 0-1 0 0,0 0 1 0 0,0 0-1 0 0,0 0 1 0 0,0 0 0 0 0,0 0-1 0 0,0 0 1 0 0,-1 0 0 0 0,1 0-1 0 0,0 0 1 0 0,-1 1-50 0 0,-30 247 1215 0 0,1 28-541 0 0,26-168-210 0 0,4-109-554 0 0,0 1-1 0 0,0-1 0 0 0,0 1 0 0 0,0-1 1 0 0,0 1-1 0 0,0-1 0 0 0,0 1 1 0 0,0-1-1 0 0,0 1 0 0 0,0-1 0 0 0,0 0 1 0 0,0 1-1 0 0,1-1 0 0 0,-1 1 1 0 0,0-1-1 0 0,0 0 0 0 0,0 1 0 0 0,1-1 1 0 0,-1 1-1 0 0,0-1 0 0 0,0 0 1 0 0,1 1-1 0 0,-1-1 0 0 0,0 0 1 0 0,1 1-1 0 0,-1-1 0 0 0,1 0 0 0 0,-1 0 1 0 0,0 1-1 0 0,1-1 0 0 0,-1 0 1 0 0,1 0-1 0 0,-1 0 0 0 0,0 0 0 0 0,1 0 1 0 0,-1 1-1 0 0,1-1 0 0 0,-1 0 1 0 0,1 0-1 0 0,-1 0 0 0 0,1 0 0 0 0,-1 0 1 0 0,1 0-1 0 0,-1 0 0 0 0,0-1 1 0 0,1 1-1 0 0,-1 0 0 0 0,1 0 0 0 0,-1 0 1 0 0,1 0-1 0 0,-1 0 0 0 0,0-1 1 0 0,1 1-1 0 0,-1 0 0 0 0,1 0 1 0 0,-1-1-1 0 0,0 1 0 0 0,1 0 0 0 0,-1-1 1 0 0,0 1-1 0 0,1-1 91 0 0,6-7-5683 0 0</inkml:trace>
  <inkml:trace contextRef="#ctx0" brushRef="#br0" timeOffset="237.69">409 629 9671 0 0,'-3'4'186'0'0,"0"1"0"0"0,1 0-1 0 0,-1-1 1 0 0,1 1-1 0 0,0 0 1 0 0,0 0-1 0 0,1 0 1 0 0,-1 1 0 0 0,1-1-1 0 0,0 0 1 0 0,1 0-1 0 0,-1 1 1 0 0,1-1-1 0 0,0 0 1 0 0,1 1 0 0 0,-1 0-186 0 0,1 38 950 0 0,-2 75-264 0 0,-4-41-3660 0 0,8-71 140 0 0,1-12-300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1T06:34:39.90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324.5293"/>
      <inkml:brushProperty name="anchorY" value="-16748.36133"/>
      <inkml:brushProperty name="scaleFactor" value="0.5"/>
    </inkml:brush>
  </inkml:definitions>
  <inkml:trace contextRef="#ctx0" brushRef="#br0">31 105 1375 0 0,'0'0'0'0'0,"-3"-5"1248"0"0,-3-4-1372 0 0,1 0 458 0 0,0 0-29 0 0,1 1-212 0 0,1 0 327 0 0,1 2 446 0 0,0-1 188 0 0,1 1 420 0 0,2 0-98 0 0,0 1-792 0 0,1 0 242 0 0,1 1-122 0 0,0 0-186 0 0,2 1 612 0 0,-1 0-792 0 0,1 0 262 0 0,2 2 508 0 0,2-1-767 0 0,1 1 256 0 0,3 0 513 0 0,4 1-340 0 0,5 1-99 0 0,1 0-359 0 0,-2 2-105 0 0,1 2 117 0 0,-2 2-230 0 0,-3 1-92 0 0,0 4 20 0 0,-1 5-22 0 0,0 4 0 0 0,-3 5-84 0 0,-1 1 108 0 0,-4-1-36 0 0,-2-1 12 0 0,-2-3 112 0 0,-1-1-13 0 0,-2-2 10 0 0,0-1 3 0 0,-1-2 19 0 0,-1 3 162 0 0,-1 0-203 0 0,-1-1 50 0 0,-2 3 104 0 0,-3 2-168 0 0,-1 0-76 0 0,-1-2 18 0 0,-1-1-18 0 0,-1-1 0 0 0,-2-1 0 0 0,0 2 0 0 0,-3 4 0 0 0,-2 2 0 0 0,2 0 75 0 0,-2 4 62 0 0,1 2 165 0 0,3 2-96 0 0,4-1-23 0 0,4-5-102 0 0,5-4 79 0 0,6-5 164 0 0,5-4-1 0 0,7-4 70 0 0,1-3-233 0 0,1-4-31 0 0,3-1 82 0 0,0-2-151 0 0,-2-1-59 0 0,-2 0 14 0 0,-1 0-136 0 0,-4 2-125 0 0,-1 2-1109 0 0,-4 2 1011 0 0,-3 2-3063 0 0,-1 2 2851 0 0,-2-1-7363 0 0,-1-1-1430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1T06:34:40.44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1212.11133"/>
      <inkml:brushProperty name="anchorY" value="-18139.2168"/>
      <inkml:brushProperty name="scaleFactor" value="0.5"/>
    </inkml:brush>
  </inkml:definitions>
  <inkml:trace contextRef="#ctx0" brushRef="#br0">23 52 2303 0 0,'0'0'0'0'0,"3"-3"232"0"0,2-2-270 0 0,-1-1 188 0 0,1-2 42 0 0,-2-1 955 0 0,-1 1-187 0 0,-2 2 164 0 0,-2 1 1724 0 0,-1 4 92 0 0,-2 1-1720 0 0,1 3-177 0 0,-1 2 682 0 0,2 2-941 0 0,1 1-559 0 0,2 2-17 0 0,2-1-100 0 0,1-1-118 0 0,1 1 304 0 0,1 0 28 0 0,1-1-192 0 0,0-1 158 0 0,1-1 266 0 0,0 0-192 0 0,0-2-90 0 0,-1-2-136 0 0,-1-1-50 0 0,0-2-13 0 0,0-4 30 0 0,-2-1-125 0 0,0-3 38 0 0,-2 1-16 0 0,-1-1 0 0 0,-1 0 0 0 0,-1 1 0 0 0,-1 0 0 0 0,-1 2 0 0 0,0 0 0 0 0,-1 2 206 0 0,0 0-4 0 0,1 1-116 0 0,0 2 138 0 0,1 0-36 0 0,0 1 20 0 0,2 1-2 0 0,-1-1-16 0 0,1 2 4 0 0,0-1-2 0 0,-1 1 0 0 0,0 1-224 0 0,-1 1 139 0 0,-2 1-128 0 0,1 1 199 0 0,-2-1-77 0 0,1 1 30 0 0,-1-1-3 0 0,1 0-56 0 0,1-1 72 0 0,0 0-99 0 0,1-1-45 0 0,1-1 11 0 0,1 0-11 0 0,2-1-504 0 0,1 1 88 0 0,3-1-74 0 0,1-1-4 0 0,-3 1-10764 0 0,1-1-1694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1T06:34:45.83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575.98242"/>
      <inkml:brushProperty name="anchorY" value="-17532.06641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1298.22461"/>
      <inkml:brushProperty name="anchorY" value="-18999.54883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431.53125"/>
      <inkml:brushProperty name="anchorY" value="-18953.70703"/>
      <inkml:brushProperty name="scaleFactor" value="0.5"/>
    </inkml:brush>
    <inkml:brush xml:id="br3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1294.79492"/>
      <inkml:brushProperty name="anchorY" value="-20163.75"/>
      <inkml:brushProperty name="scaleFactor" value="0.5"/>
    </inkml:brush>
    <inkml:brush xml:id="br4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619.9375"/>
      <inkml:brushProperty name="anchorY" value="-20249.46094"/>
      <inkml:brushProperty name="scaleFactor" value="0.5"/>
    </inkml:brush>
  </inkml:definitions>
  <inkml:trace contextRef="#ctx0" brushRef="#br0">1928 1057 12439 0 0,'0'0'0'0'0,"0"-2"1104"0"0,1-1-1026 0 0,0-1 31 0 0,2-1 376 0 0,3-2 358 0 0,16-10 232 0 0,6-3-922 0 0,14-5 584 0 0,9 0-358 0 0,4 5-179 0 0,0 8-124 0 0,-4 11-267 0 0,-8 22-803 0 0,-15 15 802 0 0,-13 9 52 0 0,-15 7 500 0 0,-10-1-284 0 0,-6-5 434 0 0,-4-7-58 0 0,0-5 47 0 0,0-7 2 0 0,2-4-34 0 0,1-3 542 0 0,2-3-325 0 0,5-3-454 0 0,4-4 131 0 0,6-2 144 0 0,10-3-223 0 0,11-1-8 0 0,5 0-222 0 0,3-2 52 0 0,8 2-32 0 0,0-1-84 0 0,0 0 24 0 0,-1 1-12 0 0,-2 1 0 0 0,-3 1 0 0 0,-1 2 0 0 0,-1 2-103 0 0,-2 2 21 0 0,3 6-144 0 0,2 6 159 0 0,-1 7 67 0 0,-3 4-102 0 0,-6 3 201 0 0,-6-3-30 0 0,-8-5 127 0 0,-8-3 233 0 0,-7-4-291 0 0,-5-5 47 0 0,-8-2 160 0 0,-5-4-245 0 0,-4-1 88 0 0,-2-2-20 0 0,-3-2-1 0 0,-2 0 1 0 0,-1-1-47 0 0,-11 3 126 0 0,-1 1-170 0 0,-1 1-77 0 0,2-1 19 0 0,3 1 56 0 0,-5 1-97 0 0,4 1 33 0 0,3-2-11 0 0,2 1 0 0 0,6-1 0 0 0,9-4-355 0 0,16-5-271 0 0,12-4-10398 0 0,5-2-2553 0 0</inkml:trace>
  <inkml:trace contextRef="#ctx0" brushRef="#br1" timeOffset="232.03">3088 1700 4143 0 0,'0'0'0'0'0,"-1"3"368"0"0,-3 5-345 0 0,0 4 1694 0 0,-1 1-178 0 0,0-1 190 0 0,1 2 50 0 0,0 1-772 0 0,-3 12 1203 0 0,-3 13-772 0 0,-3 11-228 0 0,-4 6 82 0 0,-5 5-21 0 0,-3 0-200 0 0,-2-3-211 0 0,2-10-463 0 0,3-10-237 0 0,4-9 34 0 0,7-10-667 0 0,5-9-28 0 0,5-7-11072 0 0,0-3-1771 0 0</inkml:trace>
  <inkml:trace contextRef="#ctx0" brushRef="#br2" timeOffset="518.265">3717 1022 19351 0 0,'0'0'0'0'0,"-3"2"2096"0"0,-1 1-2445 0 0,-1 2 698 0 0,0 3-87 0 0,-1 1-67 0 0,-1 5 36 0 0,-5 14 1 0 0,-6 17-373 0 0,-3 7 209 0 0,-8 22-1324 0 0,-1-2 1191 0 0,3-3-217 0 0,3-9 109 0 0,4-10 24 0 0,4-6 321 0 0,6-5 610 0 0,5-7-564 0 0,4-8 226 0 0,8-5 405 0 0,6-6-589 0 0,3-5-148 0 0,10-6-4 0 0,6-3-114 0 0,4-4 17 0 0,3-3-11 0 0,4-1 75 0 0,12-5-227 0 0,9-3-192 0 0,11-5-2876 0 0,-43 12-7129 0 0,1-1-1855 0 0</inkml:trace>
  <inkml:trace contextRef="#ctx0" brushRef="#br3" timeOffset="690.128">3802 1603 6447 0 0,'0'0'0'0'0,"-4"1"576"0"0,-8 4-541 0 0,0 1 24 0 0,0 2 1882 0 0,-4 6 2139 0 0,-4 5-2757 0 0,-4 9 630 0 0,-12 21 1575 0 0,-2 20-1696 0 0,6 15-1028 0 0,8-2-235 0 0,12-7-376 0 0,15-4 85 0 0,14-8-205 0 0,11-9-154 0 0,8-11-737 0 0,7-15-936 0 0,-2-13-7797 0 0,-7-9-2612 0 0</inkml:trace>
  <inkml:trace contextRef="#ctx0" brushRef="#br4" timeOffset="1853.379">4224 796 10591 0 0,'0'0'0'0'0,"-5"-6"944"0"0,-12-11-877 0 0,-1-2 26 0 0,-2-1 1367 0 0,-11-10 1530 0 0,-11-9-2021 0 0,-15-13-37 0 0,-38-25 587 0 0,-14-7-1078 0 0,-8 1-434 0 0,-20 2-87 0 0,4 13-16 0 0,4 15-19 0 0,-8 15-130 0 0,7 14 170 0 0,8 13 234 0 0,-14 12 225 0 0,6 9-256 0 0,6 6 261 0 0,6 4-48 0 0,5 5 25 0 0,5 3 0 0 0,4 4-203 0 0,-18 15 179 0 0,1 5-240 0 0,2 4 11 0 0,4 4-9 0 0,8 1-17 0 0,6 1 2 0 0,6 3 27 0 0,6 2 1 0 0,6 5 2 0 0,4 4 1 0 0,5 1-140 0 0,4 2 40 0 0,4 2 55 0 0,-4 21-97 0 0,0 19 33 0 0,7 19 73 0 0,14 12-33 0 0,23 8 107 0 0,20-14-46 0 0,19-18 19 0 0,28-8-3 0 0,16-19-56 0 0,15-15-77 0 0,10-12 93 0 0,7-11-110 0 0,28 1 108 0 0,7-5-33 0 0,7-6-64 0 0,26 0 22 0 0,0-7-114 0 0,0-6 133 0 0,-6-6-120 0 0,-6-5 112 0 0,21-4-108 0 0,26-5 108 0 0,29-6-33 0 0,28-10 216 0 0,-7-7-179 0 0,-14-7 54 0 0,10-11 22 0 0,-20-5-48 0 0,-17-5 15 0 0,10-11 70 0 0,-17-4-97 0 0,-15-4-42 0 0,-17-1 11 0 0,-16-3-11 0 0,6-12 0 0 0,-12-3 0 0 0,-10-2 0 0 0,-14-1 0 0 0,-14 2 0 0 0,-13 0 0 0 0,-14-2 0 0 0,-5-17 0 0 0,-14-5 0 0 0,-15-3 0 0 0,-17-21 0 0 0,-23-19 0 0 0,-50-54 0 0 0,-35-11 0 0 0,-36 0 0 0 0,-12 26-103 0 0,-2 32 133 0 0,3 31-45 0 0,3 29 90 0 0,-22 12 62 0 0,-1 17-22 0 0,-2 10 14 0 0,-28 3-1 0 0,-30 2-75 0 0,0 3-53 0 0,4 5 11 0 0,11 3-11 0 0,10 5 0 0 0,-22 1 0 0 0,-27 3 93 0 0,4 5-45 0 0,10 7-56 0 0,17 7-84 0 0,18 7 47 0 0,17 6-23 0 0,13 6 79 0 0,14 4-22 0 0,13 3 11 0 0,-15 10 0 0 0,1 8 0 0 0,-2 8 0 0 0,2 7-75 0 0,6 5-25 0 0,9 5-6 0 0,10 3-5 0 0,-7 22-113 0 0,10 6 163 0 0,13 4-54 0 0,14 1 19 0 0,16 0 112 0 0,16 1-135 0 0,15 0 149 0 0,14 2-138 0 0,14-1 134 0 0,18 18-132 0 0,14-2 39 0 0,14-2-22 0 0,11-8 2 0 0,12-8-1 0 0,24 4 0 0 0,10-9 103 0 0,8-9 45 0 0,5-10-82 0 0,6-11 108 0 0,4-8-108 0 0,5-7 126 0 0,31 2-56 0 0,6-5-56 0 0,4-6 19 0 0,1-5 73 0 0,-1-6-108 0 0,29 0 120 0 0,33-2-8 0 0,28-4 60 0 0,28-4-96 0 0,-9-7 23 0 0,-17-6-85 0 0,13-10 96 0 0,10-12-108 0 0,12-15 126 0 0,5-17-18 0 0,-2-16-12 0 0,-10-15-10 0 0,-17-13 124 0 0,-41 0-46 0 0,-40 4 19 0 0,-40 5-1 0 0,-32 6-187 0 0,-26 3 54 0 0,-20 3-27 0 0,-14 0 0 0 0,-13-1 103 0 0,-10-1-58 0 0,-9-4 23 0 0,-9-4-4 0 0,-9-3 0 0 0,-9-3 0 0 0,-9-4 0 0 0,-10-4 0 0 0,-9-2-75 0 0,-8-2 97 0 0,-7-2-108 0 0,-7 1 108 0 0,-5 2-108 0 0,-4 2 108 0 0,-3 4-108 0 0,-20-11 210 0 0,-25-7-33 0 0,-5 5-86 0 0,-4 10-69 0 0,-23 2 15 0 0,-24 7-15 0 0,-1 14 0 0 0,1 11 0 0 0,7 13 0 0 0,5 11 0 0 0,5 8 0 0 0,1 8 0 0 0,0 5 0 0 0,0 6-131 0 0,-1 4 85 0 0,0 4-24 0 0,-31 11 5 0 0,-1 7-18 0 0,0 8 99 0 0,-25 18-206 0 0,7 11 156 0 0,9 9-51 0 0,13 5 13 0 0,14 3 9 0 0,14 4-2 0 0,9 4 1 0 0,-18 27 0 0 0,-13 28 75 0 0,9 5-22 0 0,17-2 11 0 0,23-7 0 0 0,24-10-84 0 0,23-12 108 0 0,19 4-1035 0 0,40-70-12061 0 0,5-1-2110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1T06:34:5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844 1061 3223 0 0,'-39'-11'1160'0'0,"-58"5"11000"0"0,64 13-11890 0 0,32-7-242 0 0,0 0 0 0 0,0 0 0 0 0,0 0 0 0 0,1 0 0 0 0,-1 0 0 0 0,0 0 0 0 0,0 0 1 0 0,0 1-1 0 0,0-1 0 0 0,0 0 0 0 0,0 0 0 0 0,0 1 0 0 0,1-1 0 0 0,-1 1 0 0 0,0-1 1 0 0,0 1-1 0 0,1-1 0 0 0,-1 1 0 0 0,0-1 0 0 0,0 1 0 0 0,1 0 0 0 0,-1-1 0 0 0,1 1 1 0 0,-1 0-1 0 0,1 0 0 0 0,-1 0 0 0 0,1-1 0 0 0,-1 1 0 0 0,1 0 0 0 0,0 0 0 0 0,-1 0 1 0 0,1 0-1 0 0,0 0 0 0 0,0-1 0 0 0,-1 1 0 0 0,1 0 0 0 0,0 0 0 0 0,0 0 0 0 0,0 0 1 0 0,0 0-1 0 0,1 0 0 0 0,-1 0 0 0 0,0 0 0 0 0,0 0 0 0 0,0 0 0 0 0,1-1 1 0 0,-1 1-1 0 0,0 0 0 0 0,1 0 0 0 0,-1 0 0 0 0,1 0 0 0 0,-1-1 0 0 0,1 1 0 0 0,-1 0 1 0 0,1 0-1 0 0,0-1 0 0 0,-1 1 0 0 0,1-1 0 0 0,0 1 0 0 0,0 0 0 0 0,-1-1 0 0 0,1 1 1 0 0,0-1-29 0 0,36 29-1586 0 0,-24-22 314 0 0</inkml:trace>
  <inkml:trace contextRef="#ctx0" brushRef="#br0" timeOffset="248.656">1677 1085 13359 0 0,'-59'-16'3079'0'0,"-36"20"-3448"0"0,68 4-1474 0 0,16-2-3328 0 0</inkml:trace>
  <inkml:trace contextRef="#ctx0" brushRef="#br0" timeOffset="501.592">1173 1251 10591 0 0,'-18'-6'994'0'0,"7"25"5324"0"0,10 3-5568 0 0,-1-1 0 0 0,0 1 0 0 0,-2 0 0 0 0,-1-1 0 0 0,-4 11-750 0 0,-21 59-6771 0 0,16-54 368 0 0</inkml:trace>
  <inkml:trace contextRef="#ctx0" brushRef="#br0" timeOffset="855.396">603 1836 10591 0 0,'12'24'1992'0'0,"44"70"148"0"0,-40-65-1950 0 0,1 0 0 0 0,1-1 0 0 0,2-1 0 0 0,16 17-190 0 0,-29-36 84 0 0,1-1 0 0 0,0 0-1 0 0,0-1 1 0 0,0 0-1 0 0,1 0 1 0 0,0 0 0 0 0,0-1-1 0 0,0-1 1 0 0,1 0-1 0 0,-1 0 1 0 0,1 0 0 0 0,0-1-1 0 0,0-1 1 0 0,0 0-1 0 0,1 0 1 0 0,-1-1 0 0 0,4 0-84 0 0,2-2 196 0 0,0 0-1 0 0,0-1 1 0 0,0 0 0 0 0,0-1 0 0 0,0-1 0 0 0,0-1 0 0 0,-1 0 0 0 0,0-1 0 0 0,0 0 0 0 0,0-2 0 0 0,-1 1 0 0 0,0-2 0 0 0,-1 0 0 0 0,4-3-196 0 0,29-25 647 0 0,-1-2-1 0 0,-3-2 1 0 0,10-13-647 0 0,-46 47 53 0 0,119-126-1937 0 0,-87 92-5226 0 0</inkml:trace>
  <inkml:trace contextRef="#ctx0" brushRef="#br0" timeOffset="1884.737">1424 734 4607 0 0,'-94'-19'2042'0'0,"-2"4"0"0"0,-88-1-2042 0 0,128 10 525 0 0,-1 3 0 0 0,1 2 0 0 0,-1 3-1 0 0,0 2 1 0 0,1 2 0 0 0,0 3-1 0 0,1 3 1 0 0,0 2 0 0 0,0 2 0 0 0,2 3-1 0 0,-11 6-524 0 0,38-12 307 0 0,1 1 0 0 0,0 1 0 0 0,0 1 0 0 0,2 1 0 0 0,0 1 0 0 0,1 2 0 0 0,1 0 0 0 0,-7 9-307 0 0,9-4 103 0 0,2 0 0 0 0,0 0 0 0 0,2 2-1 0 0,1 0 1 0 0,1 1 0 0 0,1 0 0 0 0,2 1-1 0 0,0 0 1 0 0,2 1 0 0 0,2 0 0 0 0,1 0-1 0 0,1 0 1 0 0,1 1 0 0 0,1 24-103 0 0,4-3 37 0 0,1 0 0 0 0,3-1 0 0 0,2 1 1 0 0,2-2-1 0 0,3 1 0 0 0,1-2 0 0 0,3 0 0 0 0,10 18-37 0 0,-4-19 156 0 0,2-2 0 0 0,2 0 0 0 0,2-2 0 0 0,2 0 0 0 0,2-3 0 0 0,2 0 0 0 0,1-3 0 0 0,37 31-156 0 0,22 17 331 0 0,100 70-331 0 0,-155-128-40 0 0,0-3 1 0 0,1-1-1 0 0,2-2 1 0 0,0-2-1 0 0,1-1 1 0 0,42 10 39 0 0,-34-16 12 0 0,0-2 0 0 0,1-3 0 0 0,0-2 0 0 0,0-2 0 0 0,26-3-12 0 0,-42-3 95 0 0,0-2 1 0 0,-1-1 0 0 0,0-2 0 0 0,0-1 0 0 0,0-2 0 0 0,-1-1-1 0 0,-1-2 1 0 0,0-2 0 0 0,-1-1 0 0 0,21-14-96 0 0,17-14 402 0 0,-3-3 0 0 0,-1-3 0 0 0,-3-3 0 0 0,9-14-402 0 0,-32 29 108 0 0,-2-2 0 0 0,-1-2 0 0 0,-3-2 0 0 0,-1-1 0 0 0,-3-1-1 0 0,24-46-107 0 0,-41 65 11 0 0,-2 0 0 0 0,0-1 0 0 0,-2 0-1 0 0,-1-1 1 0 0,-1 0 0 0 0,-1 0-1 0 0,-2-1 1 0 0,-1 0 0 0 0,-1 0 0 0 0,-2 0-1 0 0,-1 0 1 0 0,-1 0 0 0 0,-4-19-11 0 0,-4 15-1 0 0,-1 0 0 0 0,-1 0 0 0 0,-2 1 0 0 0,-1 1 0 0 0,-2 0 0 0 0,-1 1 0 0 0,-1 1 0 0 0,-2 0 0 0 0,0 2 0 0 0,-3 0 0 0 0,0 2 0 0 0,-26-24 1 0 0,-9-2-60 0 0,-2 2 0 0 0,-2 3 0 0 0,-3 3 1 0 0,-1 2-1 0 0,-2 3 0 0 0,-24-7 60 0 0,29 15-156 0 0,-2 3-1 0 0,-1 2 1 0 0,-1 4 0 0 0,0 3-1 0 0,-2 2 1 0 0,0 4 0 0 0,-1 2-1 0 0,0 4 1 0 0,0 3 0 0 0,-1 2-1 0 0,-41 7 157 0 0,58-1-292 0 0,0 3 0 0 0,0 3 0 0 0,0 1 0 0 0,1 3 0 0 0,1 2-1 0 0,1 3 1 0 0,0 2 0 0 0,2 1 0 0 0,0 4 0 0 0,-9 7 292 0 0,-13 18-6615 0 0</inkml:trace>
  <inkml:trace contextRef="#ctx0" brushRef="#br0" timeOffset="4099.779">2089 286 3223 0 0,'-52'-71'1835'0'0,"52"70"-1828"0"0,-8-13 419 0 0,-1 0 0 0 0,-1 0-1 0 0,1 1 1 0 0,-2 0-1 0 0,0 1 1 0 0,-1 0-1 0 0,0 1 1 0 0,0 0-1 0 0,-1 1 1 0 0,-14-8-426 0 0,0 7 522 0 0,0 1 0 0 0,-1 1-1 0 0,0 2 1 0 0,0 0 0 0 0,-1 2 0 0 0,0 2 0 0 0,0 0 0 0 0,-15 2-522 0 0,26-1 119 0 0,-88-7 346 0 0,-1 5 0 0 0,0 4 1 0 0,0 5-1 0 0,1 5 0 0 0,0 4 0 0 0,-35 12-465 0 0,120-20 149 0 0,-1 0 0 0 0,1 2 0 0 0,0 0 0 0 0,0 1 0 0 0,1 2 0 0 0,-7 4-149 0 0,22-12 16 0 0,0 0 1 0 0,0 1 0 0 0,0-1 0 0 0,0 1 0 0 0,0 0-1 0 0,1 1 1 0 0,0-1 0 0 0,0 1 0 0 0,0 0-1 0 0,0 0 1 0 0,1 0 0 0 0,0 0 0 0 0,0 0 0 0 0,1 1-1 0 0,-1 0 1 0 0,1-1 0 0 0,0 1 0 0 0,0 0 0 0 0,1 0-1 0 0,0 0 1 0 0,0 0 0 0 0,1 0 0 0 0,-1 0-1 0 0,1 1 1 0 0,1 2-17 0 0,2 2 13 0 0,1 0-1 0 0,1 0 1 0 0,0 0-1 0 0,0 0 1 0 0,1-1-1 0 0,1 0 1 0 0,-1 0-1 0 0,2-1 1 0 0,-1 1-1 0 0,1-2 1 0 0,1 1-1 0 0,-1-1 1 0 0,2-1-1 0 0,-1 1 1 0 0,1-1-1 0 0,0-1 1 0 0,0 0-1 0 0,1-1 1 0 0,3 2-13 0 0,51 24-80 0 0,1-2 0 0 0,1-4 0 0 0,2-2 0 0 0,0-3 0 0 0,34 3 80 0 0,11-1 409 0 0,1-5 1 0 0,0-5 0 0 0,2-5 0 0 0,-1-5-1 0 0,0-6 1 0 0,10-5-410 0 0,-19 1 341 0 0,-26 5-249 0 0,0-4 0 0 0,-1-4 1 0 0,0-3-1 0 0,-1-4 1 0 0,17-8-93 0 0,-59 8 151 0 0,-36 17-141 0 0,0 1 1 0 0,-1-1-1 0 0,1 1 0 0 0,-1 0 0 0 0,1-1 0 0 0,-1 1 0 0 0,1-1 1 0 0,-1 1-1 0 0,1-1 0 0 0,-1 0 0 0 0,0 1 0 0 0,1-1 1 0 0,-1 1-1 0 0,0-1 0 0 0,1 0 0 0 0,-1 1 0 0 0,0-1 1 0 0,0 0-1 0 0,1 1 0 0 0,-1-1 0 0 0,0 0 0 0 0,0 0 0 0 0,0 1 1 0 0,0-1-1 0 0,0 0 0 0 0,0 1 0 0 0,0-1 0 0 0,0 0 1 0 0,0 0-1 0 0,-1 1 0 0 0,1-1 0 0 0,0 0 0 0 0,0 1 0 0 0,-1-1 1 0 0,1 0-1 0 0,0 1 0 0 0,-1-1 0 0 0,1 1 0 0 0,-1-1 1 0 0,1 1-1 0 0,0-1 0 0 0,-1 0 0 0 0,0 1 0 0 0,1 0 0 0 0,-1-1 1 0 0,1 1-1 0 0,-1-1 0 0 0,1 1 0 0 0,-1 0 0 0 0,0-1 1 0 0,0 1-11 0 0,-10-7 104 0 0,-2 1 0 0 0,1 0 0 0 0,0 1 0 0 0,-1 0 0 0 0,0 1 0 0 0,0 1 0 0 0,-9-2-104 0 0,2 0 70 0 0,-264-41 58 0 0,117 23-6690 0 0,89 9-260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1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10135 0 0,'2'1'155'0'0,"1"1"0"0"0,-1-1 1 0 0,0 1-1 0 0,0 0 0 0 0,0 0 0 0 0,0 0 0 0 0,0 0 0 0 0,0 0 0 0 0,-1 0 0 0 0,1 0 0 0 0,-1 1 0 0 0,1-1 0 0 0,-1 1 0 0 0,0-1 0 0 0,0 1 0 0 0,0-1 0 0 0,0 2-155 0 0,77 261 2420 0 0,-76-256-2323 0 0,1-1-1 0 0,1 0 1 0 0,0 1-1 0 0,0-1 1 0 0,0-1-1 0 0,1 1 1 0 0,0-1 0 0 0,1 0-1 0 0,-1 0 1 0 0,2 0-1 0 0,-1-1 1 0 0,0 0-1 0 0,1 0 1 0 0,0 0-1 0 0,2 0-96 0 0,-5-6 8 0 0,1 0 0 0 0,-1 0-1 0 0,0 0 1 0 0,0-1 0 0 0,1 1-1 0 0,-1-1 1 0 0,0 0 0 0 0,0 0 0 0 0,0-1-1 0 0,0 1 1 0 0,0-1 0 0 0,0 0-1 0 0,0 0 1 0 0,-1 0 0 0 0,1 0-1 0 0,-1-1 1 0 0,1 1 0 0 0,-1-1-1 0 0,0 0 1 0 0,0 0 0 0 0,0 0 0 0 0,-1-1-1 0 0,1 1 1 0 0,-1-1 0 0 0,0 1-1 0 0,1-1 1 0 0,-2 0 0 0 0,2-3-8 0 0,1 2 34 0 0,26-37 624 0 0,-2-2 0 0 0,-1-1 0 0 0,-3-1 0 0 0,-2-2 0 0 0,-2 0 0 0 0,-2-1 0 0 0,12-50-658 0 0,3-37 1571 0 0,-51 168-3288 0 0,12-18 335 0 0</inkml:trace>
  <inkml:trace contextRef="#ctx0" brushRef="#br0" timeOffset="443.734">597 638 8287 0 0,'1'-3'394'0'0,"0"1"1"0"0,1-1-1 0 0,-1 1 0 0 0,1 0 0 0 0,0 0 0 0 0,0-1 0 0 0,-1 1 0 0 0,1 0 0 0 0,1 1 0 0 0,-1-1 0 0 0,0 0 0 0 0,0 1 0 0 0,1-1 0 0 0,-1 1 0 0 0,1 0 0 0 0,-1 0 1 0 0,1 0-1 0 0,-1 0 0 0 0,1 0 0 0 0,0 0 0 0 0,0 1 0 0 0,2-1-394 0 0,-2 0 147 0 0,-1 1 0 0 0,1 0 1 0 0,0-1-1 0 0,0 1 0 0 0,-1 0 0 0 0,1 0 0 0 0,0 1 1 0 0,0-1-1 0 0,-1 0 0 0 0,1 1 0 0 0,0 0 1 0 0,-1-1-1 0 0,1 1 0 0 0,-1 0 0 0 0,1 1 1 0 0,-1-1-1 0 0,1 0 0 0 0,-1 1 0 0 0,0-1 0 0 0,0 1 1 0 0,1 0-1 0 0,-1 0 0 0 0,0 0-147 0 0,1 2-111 0 0,-1 0 0 0 0,0-1 0 0 0,0 2-1 0 0,0-1 1 0 0,0 0 0 0 0,0 0 0 0 0,-1 1-1 0 0,0-1 1 0 0,0 1 0 0 0,0-1 0 0 0,-1 1-1 0 0,1-1 1 0 0,-1 1 0 0 0,0-1 0 0 0,0 1 0 0 0,-1-1-1 0 0,1 1 1 0 0,-1-1 0 0 0,0 1 0 0 0,0-1-1 0 0,-1 1 1 0 0,1-1 0 0 0,-2 2 111 0 0,-57 95-4158 0 0,38-71 3362 0 0,-52 96 536 0 0,73-125 351 0 0,1 1 0 0 0,-1-1-1 0 0,1 1 1 0 0,-1-1 0 0 0,1 1-1 0 0,0-1 1 0 0,-1 1 0 0 0,1-1 0 0 0,0 1-1 0 0,0-1 1 0 0,0 1 0 0 0,0-1-1 0 0,0 1 1 0 0,1 0 0 0 0,-1-1-1 0 0,0 1 1 0 0,1-1 0 0 0,-1 1 0 0 0,1-1-1 0 0,-1 1 1 0 0,1-1 0 0 0,0 0-1 0 0,0 1 1 0 0,0-1 0 0 0,0 0-1 0 0,0 0 1 0 0,0 1 0 0 0,0-1-1 0 0,0 0 1 0 0,0 0 0 0 0,0 0 0 0 0,0 0-1 0 0,1 0 1 0 0,-1 0 0 0 0,0-1-1 0 0,1 1 1 0 0,-1 0 0 0 0,1-1-1 0 0,-1 1 1 0 0,1-1 0 0 0,-1 1 0 0 0,1-1-1 0 0,0 0-90 0 0,74 7 2897 0 0,-68-7-2692 0 0,52-3 807 0 0,54 5-1790 0 0,-108-1-4043 0 0,-1 2-1622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1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5983 0 0,'0'0'464'0'0,"-2"5"3593"0"0,-5 15-1082 0 0,-8 182 1875 0 0,12-116-4146 0 0,0-59-561 0 0,6 68 251 0 0,-3-95-392 0 0,0 1 0 0 0,0-1 0 0 0,0 1-1 0 0,0-1 1 0 0,0 0 0 0 0,0 1 0 0 0,0-1 0 0 0,0 0 0 0 0,0 1 0 0 0,0-1 0 0 0,0 0-1 0 0,1 1 1 0 0,-1-1 0 0 0,0 0 0 0 0,0 1 0 0 0,0-1 0 0 0,1 0 0 0 0,-1 1 0 0 0,0-1-1 0 0,0 0 1 0 0,1 0 0 0 0,-1 1 0 0 0,0-1 0 0 0,0 0 0 0 0,1 0 0 0 0,-1 0 0 0 0,0 1-1 0 0,1-1 1 0 0,-1 0 0 0 0,0 0 0 0 0,1 0 0 0 0,-1 0 0 0 0,1 0 0 0 0,-1 0 0 0 0,0 1 0 0 0,1-1-1 0 0,-1 0 1 0 0,0 0 0 0 0,1 0 0 0 0,-1 0 0 0 0,1-1 0 0 0,-1 1 0 0 0,0 0 0 0 0,1 0-1 0 0,-1 0 1 0 0,0 0 0 0 0,1 0 0 0 0,-1 0 0 0 0,0 0 0 0 0,1-1 0 0 0,-1 1 0 0 0,0 0-1 0 0,1 0 1 0 0,-1-1 0 0 0,0 1 0 0 0,0 0 0 0 0,1 0 0 0 0,-1-1 0 0 0,0 1 0 0 0,0 0-1 0 0,1-1 1 0 0,-1 1-2 0 0,16-24 227 0 0,-14 20-165 0 0,60-102 448 0 0,68-99-220 0 0,-129 204-285 0 0,1-2 61 0 0,1-1 0 0 0,-1 1 0 0 0,0 0 0 0 0,1 0 0 0 0,0 0 0 0 0,0 0 1 0 0,0 0-1 0 0,0 1 0 0 0,0-1 0 0 0,1 1 0 0 0,-1 0 0 0 0,1 0 0 0 0,-1 0 0 0 0,1 1 0 0 0,0-1 0 0 0,0 1 0 0 0,0 0-66 0 0,-2 2 37 0 0,0 1-1 0 0,0 0 0 0 0,-1-1 1 0 0,1 1-1 0 0,0 0 0 0 0,0 0 1 0 0,-1 0-1 0 0,0 1 1 0 0,1-1-1 0 0,-1 0 0 0 0,0 0 1 0 0,0 1-1 0 0,0-1 0 0 0,0 1 1 0 0,0-1-1 0 0,-1 1 1 0 0,1-1-1 0 0,-1 1 0 0 0,0-1 1 0 0,0 1-1 0 0,0 0 0 0 0,0-1-36 0 0,1 6 48 0 0,5 31-15 0 0,-3 1 1 0 0,-1-1-1 0 0,-2 1 0 0 0,-2 0 1 0 0,-1 0-1 0 0,-8 31-33 0 0,10-54 0 0 0,29-80-249 0 0,1 10 25 0 0,3 1 1 0 0,35-43 223 0 0,-60 84-5 0 0,1 0 0 0 0,1 1 0 0 0,0 0 0 0 0,0 0-1 0 0,1 1 1 0 0,0 0 0 0 0,0 1 0 0 0,1 0 5 0 0,-9 7 19 0 0,-1 0 0 0 0,1 0-1 0 0,-1 1 1 0 0,1-1 0 0 0,0 0 0 0 0,-1 1 0 0 0,1-1 0 0 0,0 1 0 0 0,-1 0-1 0 0,1 0 1 0 0,0-1 0 0 0,-1 1 0 0 0,1 0 0 0 0,0 0 0 0 0,-1 1 0 0 0,1-1 0 0 0,0 0-1 0 0,-1 1 1 0 0,1-1 0 0 0,0 1 0 0 0,-1-1 0 0 0,1 1 0 0 0,-1 0 0 0 0,1-1-1 0 0,-1 1 1 0 0,1 0 0 0 0,-1 0 0 0 0,1 0 0 0 0,-1 0 0 0 0,0 0 0 0 0,0 1 0 0 0,1-1-1 0 0,-1 0 1 0 0,0 1 0 0 0,0-1 0 0 0,0 1 0 0 0,-1-1 0 0 0,1 1 0 0 0,0-1-1 0 0,-1 1 1 0 0,1-1 0 0 0,0 1 0 0 0,-1 1-19 0 0,19 75 161 0 0,7 188 40 0 0,-13-208-157 0 0,7-62-2930 0 0,-14 0-4548 0 0</inkml:trace>
  <inkml:trace contextRef="#ctx0" brushRef="#br0" timeOffset="366.587">889 457 5527 0 0,'5'-3'531'0'0,"1"0"1"0"0,0 1-1 0 0,1-1 0 0 0,-1 1 0 0 0,0 1 0 0 0,1-1 0 0 0,-1 1 0 0 0,1 0 0 0 0,-1 1 0 0 0,1-1 0 0 0,0 1 0 0 0,-1 1 0 0 0,1-1 0 0 0,-1 1 1 0 0,1 0-1 0 0,3 2-531 0 0,-3-2 316 0 0,-1 0 1 0 0,1 1-1 0 0,-1 0 1 0 0,0 0 0 0 0,0 1-1 0 0,0 0 1 0 0,0 0 0 0 0,-1 0-1 0 0,1 0 1 0 0,-1 1-1 0 0,3 3-316 0 0,-5-6-17 0 0,-1 1-1 0 0,-1 0 1 0 0,1 0-1 0 0,0 1 0 0 0,0-1 1 0 0,-1 0-1 0 0,1 0 1 0 0,-1 1-1 0 0,0-1 1 0 0,0 1-1 0 0,1-1 0 0 0,-2 1 1 0 0,1-1-1 0 0,0 1 1 0 0,-1 0-1 0 0,1 0 1 0 0,-1-1-1 0 0,0 1 0 0 0,1 0 1 0 0,-1 0-1 0 0,-1-1 1 0 0,1 1-1 0 0,0 0 1 0 0,-1-1-1 0 0,1 1 0 0 0,-1 0 1 0 0,0-1-1 0 0,0 1 18 0 0,-92 175-880 0 0,92-176 944 0 0,0-1 0 0 0,0 0-1 0 0,0 0 1 0 0,0 1 0 0 0,1-1-1 0 0,-1 0 1 0 0,1 1 0 0 0,-1-1-1 0 0,1 1 1 0 0,-1-1-1 0 0,1 1 1 0 0,0-1 0 0 0,-1 1-1 0 0,1-1 1 0 0,0 1 0 0 0,0-1-1 0 0,0 1 1 0 0,0-1 0 0 0,1 1-1 0 0,-1-1 1 0 0,0 1 0 0 0,1-1-1 0 0,-1 1 1 0 0,1-1 0 0 0,-1 0-1 0 0,1 1 1 0 0,0-1 0 0 0,-1 1-1 0 0,1-1 1 0 0,0 0 0 0 0,0 0-1 0 0,0 0 1 0 0,0 1 0 0 0,0-1-1 0 0,0 0 1 0 0,0 0 0 0 0,1 0-1 0 0,-1-1 1 0 0,0 1 0 0 0,0 0-1 0 0,1 0 1 0 0,-1-1 0 0 0,1 1-1 0 0,-1-1 1 0 0,0 1 0 0 0,1-1-1 0 0,0 1-63 0 0,8-2-66 0 0,1 0 0 0 0,-1 0-1 0 0,0-1 1 0 0,0 0 0 0 0,0-1-1 0 0,0 0 1 0 0,0-1 0 0 0,-1 0 0 0 0,4-2 66 0 0,-1 1-957 0 0,5-2-5402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1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10 188 6911 0 0,'-6'-1'4344'0'0,"2"20"-2392"0"0,6 8-1367 0 0,2-1 0 0 0,0 1 0 0 0,2-1 1 0 0,1 0-1 0 0,8 20-585 0 0,-9-22 152 0 0,2-1 0 0 0,0 1 0 0 0,2-1 0 0 0,0-1 0 0 0,2 0 0 0 0,0 0 1 0 0,1-1-1 0 0,2-1 0 0 0,0 0 0 0 0,16 16-152 0 0,-29-34 31 0 0,-1-1 0 0 0,1 1-1 0 0,-1-1 1 0 0,1 0 0 0 0,0 0 0 0 0,-1 0 0 0 0,1 0 0 0 0,0 0 0 0 0,0 0-1 0 0,0 0 1 0 0,0 0 0 0 0,0-1 0 0 0,0 1 0 0 0,0-1 0 0 0,0 0 0 0 0,0 1-1 0 0,0-1 1 0 0,0 0 0 0 0,0 0 0 0 0,0 0 0 0 0,0-1 0 0 0,0 1 0 0 0,0 0-1 0 0,0-1 1 0 0,0 1 0 0 0,0-1 0 0 0,-1 0 0 0 0,1 1 0 0 0,0-1-1 0 0,0 0 1 0 0,0 0 0 0 0,-1 0 0 0 0,1-1 0 0 0,0 1 0 0 0,-1 0 0 0 0,1-1-1 0 0,-1 1 1 0 0,0-1 0 0 0,1 1 0 0 0,-1-1 0 0 0,0 0 0 0 0,0 1 0 0 0,1-2-31 0 0,13-22 375 0 0,-1 0 1 0 0,0-1 0 0 0,-2-1 0 0 0,-2 0 0 0 0,0 0 0 0 0,3-18-376 0 0,-4 15 170 0 0,71-294 1423 0 0,-44 249-1377 0 0,-35 76-283 0 0,0-1-1 0 0,-1 1 1 0 0,1-1-1 0 0,0 1 1 0 0,-1-1-1 0 0,1 1 1 0 0,0 0 0 0 0,-1-1-1 0 0,1 1 1 0 0,-1 0-1 0 0,1-1 1 0 0,-1 1-1 0 0,1 0 1 0 0,-1 0-1 0 0,0-1 1 0 0,1 1 0 0 0,-1 0-1 0 0,0 0 1 0 0,0 0-1 0 0,1-1 1 0 0,-1 1-1 0 0,0 0 1 0 0,0 0-1 0 0,0 0 1 0 0,0 0-1 0 0,0-1 1 0 0,0 1 0 0 0,0 0-1 0 0,-1 0 1 0 0,1 0-1 0 0,0 0 1 0 0,0-1-1 0 0,-1 1 1 0 0,1 1 67 0 0,-1 11-7539 0 0</inkml:trace>
  <inkml:trace contextRef="#ctx0" brushRef="#br0" timeOffset="378.739">576 616 5871 0 0,'1'-5'360'0'0,"-1"1"-1"0"0,1-1 0 0 0,0 0 1 0 0,1 1-1 0 0,-1-1 0 0 0,1 1 1 0 0,0 0-1 0 0,0-1 0 0 0,0 1 1 0 0,1 0-1 0 0,-1 0 0 0 0,1 1 1 0 0,0-1-1 0 0,0 0 0 0 0,0 1 1 0 0,1 0-1 0 0,-1 0 0 0 0,1 0 0 0 0,0 0 1 0 0,0 0-1 0 0,0 1 0 0 0,0-1 1 0 0,0 1-1 0 0,1 0 0 0 0,-1 1 1 0 0,1-1-1 0 0,-1 1 0 0 0,1 0 1 0 0,-1 0-1 0 0,1 0 0 0 0,3 0-359 0 0,56 10 2163 0 0,-62-8-2176 0 0,0-1 1 0 0,-1 1-1 0 0,1 0 1 0 0,-1 0 0 0 0,1 0-1 0 0,-1 1 1 0 0,0-1 0 0 0,0 0-1 0 0,1 0 1 0 0,-1 1 0 0 0,0-1-1 0 0,0 1 1 0 0,0-1-1 0 0,0 1 1 0 0,-1-1 0 0 0,1 1-1 0 0,0 0 1 0 0,-1-1 0 0 0,1 1-1 0 0,-1 0 1 0 0,1 0 0 0 0,-1-1-1 0 0,0 1 1 0 0,0 0 0 0 0,0 0-1 0 0,0 0 1 0 0,0-1-1 0 0,0 1 1 0 0,0 0 0 0 0,-1 0-1 0 0,1-1 1 0 0,0 1 0 0 0,-1 0 12 0 0,-26 61-807 0 0,21-51 768 0 0,-14 18 166 0 0,24-55-3591 0 0,-1 18-1863 0 0</inkml:trace>
  <inkml:trace contextRef="#ctx0" brushRef="#br0" timeOffset="821.82">652 649 4143 0 0,'-1'-1'100'0'0,"1"0"1"0"0,-1 1-1 0 0,0-1 0 0 0,0 0 0 0 0,1 0 0 0 0,-1 0 0 0 0,0 0 0 0 0,1 0 0 0 0,-1 0 0 0 0,1 0 0 0 0,-1 0 0 0 0,1 0 0 0 0,0 0 0 0 0,-1-1 0 0 0,1 1 0 0 0,0 0 0 0 0,0 0 0 0 0,0 0 0 0 0,0 0 1 0 0,0-1-1 0 0,0 1 0 0 0,0 0 0 0 0,0 0 0 0 0,0 0 0 0 0,1 0 0 0 0,-1 0 0 0 0,0-1 0 0 0,1 1 0 0 0,-1 0 0 0 0,1 0 0 0 0,-1 0 0 0 0,1 0 0 0 0,0 0-100 0 0,2-15-114 0 0,4-3 6240 0 0,8 4-3884 0 0,-7 8-2522 0 0,-3 2 349 0 0,2-2 309 0 0,0 0-1 0 0,0 0 1 0 0,0 1 0 0 0,1-1 0 0 0,0 2 0 0 0,0-1 0 0 0,0 1 0 0 0,1 1 0 0 0,0-1 0 0 0,0 1 0 0 0,0 1 0 0 0,0 0 0 0 0,1 0 0 0 0,-1 1 0 0 0,8-1-378 0 0,-15 4 16 0 0,-1-1 1 0 0,0 1 0 0 0,0 0 0 0 0,0 0 0 0 0,0 0 0 0 0,0 0 0 0 0,0 0 0 0 0,0 0 0 0 0,0 0 0 0 0,-1 1 0 0 0,1-1 0 0 0,0 0 0 0 0,-1 0 0 0 0,1 1 0 0 0,-1-1 0 0 0,1 0 0 0 0,-1 1-1 0 0,1-1 1 0 0,-1 0 0 0 0,0 1 0 0 0,0-1 0 0 0,0 1 0 0 0,0-1 0 0 0,0 0 0 0 0,0 1 0 0 0,0-1 0 0 0,0 1 0 0 0,0-1 0 0 0,-1 0 0 0 0,1 1 0 0 0,-1-1 0 0 0,1 1-17 0 0,-1 4 68 0 0,-10 112 543 0 0,5-79-541 0 0,3 0 0 0 0,1 0 0 0 0,1 0-1 0 0,2 0 1 0 0,6 27-70 0 0,3-53-8 0 0,4-31-765 0 0,-11 14 349 0 0,3-5-651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2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4463 0 0,'1'-1'222'0'0,"-1"0"0"0"0,1 0 0 0 0,-1 0 0 0 0,1 0-1 0 0,0 0 1 0 0,-1 0 0 0 0,1 0 0 0 0,0 0-1 0 0,0 0 1 0 0,0 1 0 0 0,0-1 0 0 0,0 0 0 0 0,0 0-1 0 0,0 1 1 0 0,0-1 0 0 0,0 1 0 0 0,0-1-1 0 0,0 1 1 0 0,0-1 0 0 0,0 1 0 0 0,0-1 0 0 0,0 1-1 0 0,1 0 1 0 0,-1 0 0 0 0,0 0 0 0 0,0 0-1 0 0,0 0 1 0 0,0 0 0 0 0,1 0 0 0 0,-1 0 0 0 0,1 0-222 0 0,1 0 479 0 0,58 0 5408 0 0,26 25-3379 0 0,-50-18-5595 0 0,-31-7-3160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2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8287 0 0,'1'1'189'0'0,"0"-1"0"0"0,0 1 0 0 0,0 0-1 0 0,0-1 1 0 0,0 1 0 0 0,0-1 0 0 0,0 0-1 0 0,1 1 1 0 0,-1-1 0 0 0,0 0 0 0 0,0 0-1 0 0,0 1 1 0 0,1-1 0 0 0,-1 0 0 0 0,0 0-1 0 0,0 0 1 0 0,0-1 0 0 0,1 1 0 0 0,-1 0-1 0 0,0 0 1 0 0,0-1 0 0 0,0 1 0 0 0,0-1-1 0 0,1 1 1 0 0,-1-1 0 0 0,0 1 0 0 0,1-1-189 0 0,5-1 534 0 0,98-13 2817 0 0,-34 10-6609 0 0,-56 5-1882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2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3679 0 0,'-14'-3'2234'0'0,"8"10"3660"0"0,10 17-5260 0 0,0 0-1 0 0,2 0 0 0 0,1 0 1 0 0,1-1-1 0 0,10 20-633 0 0,1 6 320 0 0,101 301 1772 0 0,-114-331-1921 0 0,23 42 991 0 0,-10-93 650 0 0,13-48-1207 0 0,3 2 0 0 0,25-36-605 0 0,103-146 874 0 0,-75 107-506 0 0,-88 153-383 0 0,0 0 0 0 0,1 1-1 0 0,-1-1 1 0 0,0 0 0 0 0,0 0-1 0 0,0 0 1 0 0,1 1 0 0 0,-1-1 0 0 0,0 0-1 0 0,1 0 1 0 0,-1 0 0 0 0,0 0-1 0 0,0 1 1 0 0,1-1 0 0 0,-1 0-1 0 0,0 0 1 0 0,1 0 0 0 0,-1 0 0 0 0,0 0-1 0 0,1 0 1 0 0,-1 0 0 0 0,0 0-1 0 0,1 0 1 0 0,-1 0 0 0 0,0 0 0 0 0,1 0-1 0 0,-1 0 1 0 0,0 0 0 0 0,0-1-1 0 0,1 1 1 0 0,-1 0 0 0 0,0 0-1 0 0,1 0 1 0 0,-1 0 0 0 0,0 0 0 0 0,0-1-1 0 0,1 1 1 0 0,-1 0 0 0 0,0 0-1 0 0,0-1 1 0 0,1 1 0 0 0,-1 0 0 0 0,0 0-1 0 0,0-1 1 0 0,0 1 0 0 0,0 0-1 0 0,1 0 1 0 0,-1-1 0 0 0,0 1 0 0 0,0 0-1 0 0,0-1 1 0 0,0 1 0 0 0,0 0-1 0 0,0-1 1 0 0,0 1 0 0 0,0 0-1 0 0,0-1 1 0 0,0 1 0 0 0,0 0 15 0 0,-1 29-1658 0 0,0-24 1376 0 0,-1 11-1236 0 0</inkml:trace>
  <inkml:trace contextRef="#ctx0" brushRef="#br0" timeOffset="507.44">685 844 4143 0 0,'2'-5'345'0'0,"0"1"-1"0"0,0 0 0 0 0,1 0 0 0 0,-1 0 0 0 0,1 0 0 0 0,0 0 1 0 0,0 1-1 0 0,0-1 0 0 0,1 1 0 0 0,-1 0 0 0 0,1 0 0 0 0,-1 0 1 0 0,1 0-1 0 0,0 0 0 0 0,0 1 0 0 0,2-1-344 0 0,-2 0 277 0 0,0 0-108 0 0,0 0 0 0 0,0 0 1 0 0,0 1-1 0 0,1-1 0 0 0,-1 1 0 0 0,1 0 0 0 0,0 0 0 0 0,-1 1 0 0 0,1-1 0 0 0,0 1 0 0 0,0 0 0 0 0,0 1 0 0 0,0-1 0 0 0,0 1 0 0 0,0 0 0 0 0,0 0 0 0 0,0 0 0 0 0,0 1 0 0 0,0-1 0 0 0,-1 1 0 0 0,1 1 0 0 0,0-1 0 0 0,0 1 1 0 0,0-1-1 0 0,-1 1 0 0 0,1 1 0 0 0,-1-1 0 0 0,0 1 0 0 0,0-1 0 0 0,0 1 0 0 0,0 1 0 0 0,0-1 0 0 0,0 0 0 0 0,-1 1 0 0 0,0 0 0 0 0,0 0 0 0 0,0 0 0 0 0,2 3-169 0 0,-2 7-113 0 0,0 0 0 0 0,-1 0 0 0 0,-1 0 0 0 0,0 0-1 0 0,-2 0 1 0 0,1 0 0 0 0,-1 0 0 0 0,-1 0 0 0 0,-1 0 0 0 0,0 0-1 0 0,0-1 1 0 0,-2 1 0 0 0,1-1 0 0 0,-2 0 0 0 0,0-1 0 0 0,0 1 0 0 0,-7 8 113 0 0,9-12-53 0 0,-69 159 719 0 0,72-165-557 0 0,-1 0 1 0 0,1 0 0 0 0,0 1 0 0 0,0-1-1 0 0,0 0 1 0 0,0 0 0 0 0,1 0 0 0 0,-1 1 0 0 0,1-1-1 0 0,0 0 1 0 0,0 0 0 0 0,0 1 0 0 0,1-1-1 0 0,-1 0 1 0 0,1 0 0 0 0,-1 1 0 0 0,1-1 0 0 0,0 0-1 0 0,1 0 1 0 0,-1 0 0 0 0,0 0 0 0 0,1 0-1 0 0,-1 0 1 0 0,1-1 0 0 0,0 1 0 0 0,0 0 0 0 0,0-1-1 0 0,1 1 1 0 0,-1-1 0 0 0,0 0 0 0 0,1 0-1 0 0,-1 0 1 0 0,1 0 0 0 0,0 0 0 0 0,0-1 0 0 0,0 1-1 0 0,0-1 1 0 0,0 0 0 0 0,0 0 0 0 0,0 0-1 0 0,0 0 1 0 0,2 0-110 0 0,13 2 149 0 0,0-1-1 0 0,1 0 0 0 0,-1-2 1 0 0,1 0-1 0 0,-1-1 0 0 0,1-1 1 0 0,8-2-149 0 0,39-12-6251 0 0,-45 9 43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3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63 455 0 0,'-44'-63'9072'0'0,"41"73"-5150"0"0,6 17-2676 0 0,-3-27-1110 0 0,9 41 370 0 0,2 0-1 0 0,2-2 1 0 0,1 1-1 0 0,3-2 1 0 0,19 35-506 0 0,-35-72 8 0 0,16 37 301 0 0,2-1-1 0 0,2-1 1 0 0,1-1-1 0 0,2-1 1 0 0,19 20-309 0 0,-41-52 40 0 0,0 1 0 0 0,-1-1-1 0 0,1 0 1 0 0,1 0 0 0 0,-1 0 0 0 0,0 0 0 0 0,0 0 0 0 0,1 0-1 0 0,-1-1 1 0 0,1 1 0 0 0,0-1 0 0 0,-1 0 0 0 0,1 0 0 0 0,0 0-1 0 0,0 0 1 0 0,0 0 0 0 0,-1 0 0 0 0,1-1 0 0 0,0 1 0 0 0,0-1-1 0 0,0 0 1 0 0,0 0 0 0 0,0 0 0 0 0,0-1 0 0 0,0 1 0 0 0,0 0-1 0 0,0-1 1 0 0,0 0 0 0 0,0 0 0 0 0,-1 0 0 0 0,1 0 0 0 0,0 0-1 0 0,-1-1 1 0 0,1 1 0 0 0,0-1 0 0 0,-1 1 0 0 0,0-1 0 0 0,1 0-1 0 0,-1 0 1 0 0,0-1-40 0 0,14-14 272 0 0,-1-1 1 0 0,-1 0-1 0 0,0-1 0 0 0,-1-1 0 0 0,-2 0 0 0 0,7-15-272 0 0,-15 30 31 0 0,105-211 824 0 0,-45 74-630 0 0,-70 179-3362 0 0,5-23-4166 0 0</inkml:trace>
  <inkml:trace contextRef="#ctx0" brushRef="#br0" timeOffset="407.275">760 727 2759 0 0,'54'-75'8428'0'0,"38"-29"-4341"0"0,-92 103-4010 0 0,1-1 1 0 0,-1 1-1 0 0,1 0 0 0 0,0 0 1 0 0,0 0-1 0 0,-1 0 1 0 0,1 1-1 0 0,0-1 0 0 0,0 0 1 0 0,0 0-1 0 0,0 0 0 0 0,0 1 1 0 0,0-1-1 0 0,0 0 1 0 0,1 1-1 0 0,-1-1 0 0 0,0 1 1 0 0,0 0-1 0 0,0-1 1 0 0,0 1-1 0 0,1 0 0 0 0,-1 0 1 0 0,0-1-1 0 0,0 1 0 0 0,1 0 1 0 0,-1 0-1 0 0,0 0 1 0 0,0 1-1 0 0,1-1 0 0 0,-1 0 1 0 0,0 0-1 0 0,0 1 0 0 0,1-1 1 0 0,-1 1-1 0 0,0-1 1 0 0,0 1-1 0 0,0-1 0 0 0,0 1 1 0 0,0 0-1 0 0,0-1 0 0 0,0 1 1 0 0,0 0-1 0 0,0 0 1 0 0,0 0-1 0 0,0 0 0 0 0,-1 0 1 0 0,1 0-1 0 0,0 0 0 0 0,-1 0 1 0 0,1 0-1 0 0,0 0 1 0 0,-1 0-1 0 0,1 0 0 0 0,-1 1 1 0 0,0-1-1 0 0,1 0 1 0 0,-1 0-1 0 0,0 2-77 0 0,0 98 1708 0 0,-3-73-1528 0 0,-5 51-185 0 0,-3 92 234 0 0,11-170-273 0 0,0 0 0 0 0,0-1 0 0 0,-1 1 0 0 0,1 0-1 0 0,0-1 1 0 0,1 1 0 0 0,-1 0 0 0 0,0-1 0 0 0,0 1 0 0 0,0 0 0 0 0,0-1 0 0 0,0 1 0 0 0,1 0 0 0 0,-1-1 0 0 0,0 1 0 0 0,1-1 0 0 0,-1 1 0 0 0,0-1 0 0 0,1 1-1 0 0,-1 0 1 0 0,0-1 0 0 0,1 1 0 0 0,-1-1 0 0 0,1 0 0 0 0,-1 1 0 0 0,1-1 0 0 0,0 1 0 0 0,-1-1 0 0 0,1 0 0 0 0,-1 1 0 0 0,1-1 0 0 0,0 0 0 0 0,-1 0 0 0 0,1 0-1 0 0,-1 1 1 0 0,1-1 0 0 0,0 0 0 0 0,-1 0 0 0 0,1 0 44 0 0,6-2-7228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2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2759 0 0,'14'-24'6917'0'0,"15"5"-3315"0"0,-24 17-3388 0 0,0 0-1 0 0,0 0 1 0 0,0 0 0 0 0,0 1-1 0 0,0 0 1 0 0,0 0 0 0 0,0 0-1 0 0,0 1 1 0 0,1-1 0 0 0,-1 1-1 0 0,0 1 1 0 0,0-1 0 0 0,0 1-1 0 0,1 0-213 0 0,0 0 17 0 0,-1 1-1 0 0,0-1 1 0 0,0 2-1 0 0,-1-1 1 0 0,1 0-1 0 0,0 1 1 0 0,-1 0-1 0 0,1 0 1 0 0,-1 0-1 0 0,0 0 1 0 0,0 1-1 0 0,0 0 1 0 0,-1 0-1 0 0,1 0 1 0 0,-1 0-1 0 0,0 0 1 0 0,0 1-1 0 0,0 0 1 0 0,-1-1-1 0 0,2 6-16 0 0,0-1-206 0 0,0 1 1 0 0,-1 1-1 0 0,0-1 0 0 0,-1 0 0 0 0,0 1 0 0 0,-1 0 1 0 0,0-1-1 0 0,-1 1 0 0 0,0-1 0 0 0,0 1 0 0 0,-1 0 1 0 0,-1-1-1 0 0,0 1 0 0 0,-2 7 206 0 0,-16 49-1014 0 0,13-46 1245 0 0,0 0-1 0 0,2 1 1 0 0,0 0-1 0 0,1 0 1 0 0,0 20-231 0 0,4-39 145 0 0,0-1 0 0 0,1 1 1 0 0,-1 0-1 0 0,0 0 0 0 0,1 0 1 0 0,0 0-1 0 0,-1 0 0 0 0,1 0 1 0 0,1-1-1 0 0,-1 1 0 0 0,0 0 1 0 0,0-1-1 0 0,1 1 0 0 0,0-1 1 0 0,-1 1-1 0 0,1-1 0 0 0,0 0 1 0 0,0 0-1 0 0,0 0 0 0 0,1 0 1 0 0,-1 0-1 0 0,0 0 0 0 0,1-1 1 0 0,-1 1-1 0 0,1-1 0 0 0,0 1 1 0 0,-1-1-1 0 0,1 0 0 0 0,1 0-145 0 0,88 14 2728 0 0,-67-14-2384 0 0,107 22 687 0 0,-52 15-3114 0 0,-66-26 1150 0 0,-3 2-10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4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0,'7'13'4603'0'0,"15"71"329"0"0,4 118-1819 0 0,-26-203-3086 0 0,0 1-1 0 0,1 0 1 0 0,-1-1 0 0 0,1 1-1 0 0,-1 0 1 0 0,1-1-1 0 0,-1 1 1 0 0,0 0-1 0 0,1 0 1 0 0,-1 0-1 0 0,1-1 1 0 0,-1 1 0 0 0,1 0-1 0 0,-1 0 1 0 0,1 0-1 0 0,-1 0 1 0 0,1 0-1 0 0,0 0 1 0 0,-1 0 0 0 0,1 0-1 0 0,-1 0 1 0 0,1 0-1 0 0,-1 0 1 0 0,1 1-1 0 0,-1-1 1 0 0,0 0 0 0 0,1 0-1 0 0,-1 0 1 0 0,1 1-1 0 0,-1-1 1 0 0,1 0-1 0 0,-1 1 1 0 0,1-1-1 0 0,-1 0 1 0 0,0 1 0 0 0,1-1-1 0 0,-1 0 1 0 0,0 1-1 0 0,1-1 1 0 0,-1 1-1 0 0,0-1 1 0 0,0 0 0 0 0,1 1-1 0 0,-1-1 1 0 0,0 1-1 0 0,0-1 1 0 0,0 1-1 0 0,1-1 1 0 0,-1 1 0 0 0,0-1-1 0 0,0 1 1 0 0,0-1-1 0 0,0 1-26 0 0,14-29 472 0 0,2 0-1 0 0,1 1 0 0 0,2 0 1 0 0,0 2-1 0 0,1 0 0 0 0,17-14-471 0 0,-36 38 27 0 0,0-1 28 0 0,0 0 0 0 0,0 0 0 0 0,0 0 0 0 0,1 0 0 0 0,-1 0-1 0 0,1 0 1 0 0,-1 1 0 0 0,1-1 0 0 0,-1 1 0 0 0,1-1 0 0 0,0 1 0 0 0,0 0 0 0 0,0-1 0 0 0,0 1 0 0 0,0 0-1 0 0,0 0 1 0 0,0 0 0 0 0,0 1 0 0 0,0-1 0 0 0,0 0 0 0 0,0 1 0 0 0,1 0 0 0 0,-1-1 0 0 0,0 1 0 0 0,0 0-1 0 0,1 0 1 0 0,-1 0 0 0 0,0 0 0 0 0,0 1 0 0 0,1-1 0 0 0,-1 1 0 0 0,0-1 0 0 0,0 1 0 0 0,0 0 0 0 0,0 0-1 0 0,0 0 1 0 0,0 0 0 0 0,0 0 0 0 0,0 0-55 0 0,5 10 13 0 0,-1 0 0 0 0,0 1 0 0 0,-1 0 1 0 0,-1 0-1 0 0,0 0 0 0 0,0 1 0 0 0,-1-1 0 0 0,-1 1 0 0 0,0-1 0 0 0,0 1 0 0 0,-2 0 0 0 0,0 11-13 0 0,1-19-1 0 0,3 119 1 0 0,14-148-168 0 0,-7-2 44 0 0,0 0-1 0 0,2 0 1 0 0,1 1 0 0 0,1 1 0 0 0,1 0-1 0 0,1 2 1 0 0,1-1 0 0 0,9-5 124 0 0,-26 25 11 0 0,1 1 0 0 0,0-1 0 0 0,0 1 0 0 0,0 0 1 0 0,1 0-1 0 0,-1 0 0 0 0,0 0 0 0 0,1 1 1 0 0,-1-1-1 0 0,1 0 0 0 0,0 1 0 0 0,-1 0 0 0 0,1 0 1 0 0,0 0-1 0 0,0 0 0 0 0,0 0 0 0 0,0 0 1 0 0,0 1-1 0 0,0-1 0 0 0,0 1 0 0 0,0 0 1 0 0,0 0-1 0 0,0 0 0 0 0,0 0 0 0 0,0 1 0 0 0,0-1 1 0 0,0 1-1 0 0,0 0 0 0 0,-1 0 0 0 0,1 0 1 0 0,0 0-1 0 0,0 0 0 0 0,-1 0 0 0 0,1 1 0 0 0,0 0 1 0 0,-1-1-1 0 0,0 1 0 0 0,3 2-11 0 0,3 8 74 0 0,0 0 0 0 0,-1 0 0 0 0,-1 1-1 0 0,0 0 1 0 0,0 0 0 0 0,-2 0 0 0 0,1 1-1 0 0,-2 0 1 0 0,0 0 0 0 0,0 0 0 0 0,-1 0-1 0 0,-1 0 1 0 0,-1 0 0 0 0,0 1 0 0 0,-1 6-74 0 0,-37 148-591 0 0,38-151-1797 0 0,1-12-4796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4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0,'14'5'2024'0'0,"37"4"3321"0"0,21 18-2294 0 0,-69-25-3044 0 0,0 0 1 0 0,1 0-1 0 0,-1 0 0 0 0,0 1 0 0 0,-1 0 0 0 0,1-1 0 0 0,0 1 1 0 0,-1 0-1 0 0,0 0 0 0 0,0 0 0 0 0,0 1 0 0 0,0-1 1 0 0,0 1-1 0 0,0-1 0 0 0,-1 1 0 0 0,0-1 0 0 0,0 1 0 0 0,0 0 1 0 0,0 0-1 0 0,0-1 0 0 0,-1 1 0 0 0,0 0 0 0 0,1 0 0 0 0,-1 0 1 0 0,-1 0-1 0 0,1-1 0 0 0,-1 3-7 0 0,-32 105-1132 0 0,26-93 866 0 0,-7 18-304 0 0,-23 83-272 0 0,37-116 954 0 0,0-1 0 0 0,0 1 0 0 0,0 0 0 0 0,0 0-1 0 0,1-1 1 0 0,-1 1 0 0 0,1 0 0 0 0,-1 0 0 0 0,1-1 0 0 0,0 1-1 0 0,0-1 1 0 0,1 1 0 0 0,-1-1 0 0 0,0 1 0 0 0,1-1-1 0 0,-1 0 1 0 0,1 1 0 0 0,0-1 0 0 0,0 0 0 0 0,0 0 0 0 0,0-1-1 0 0,0 1 1 0 0,0 0 0 0 0,1 0 0 0 0,-1-1 0 0 0,0 0 0 0 0,1 1-1 0 0,-1-1 1 0 0,1 0 0 0 0,0 0 0 0 0,-1 0 0 0 0,1-1-1 0 0,0 1-111 0 0,6 2 350 0 0,1-1 0 0 0,0 0 0 0 0,0-1 0 0 0,0 0 0 0 0,1 0 0 0 0,-1-1 0 0 0,0 0-1 0 0,5-2-349 0 0,87-20-1239 0 0,-87 16-6407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3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1375 0 0,'23'-51'8808'0'0,"-26"84"-1830"0"0,0 10-6157 0 0,4-2-746 0 0,0 13 103 0 0,2 1-1 0 0,3-2 1 0 0,2 1-1 0 0,6 19-177 0 0,-14-73 10 0 0,0 1 0 0 0,0 0 1 0 0,-1 0-1 0 0,1-1 0 0 0,0 1 0 0 0,0 0 0 0 0,0 0 0 0 0,0-1 0 0 0,1 1 0 0 0,-1 0 1 0 0,0 0-1 0 0,0-1 0 0 0,0 1 0 0 0,1 0 0 0 0,-1 0 0 0 0,0-1 0 0 0,0 1 0 0 0,1 0 1 0 0,-1-1-1 0 0,1 1 0 0 0,-1 0 0 0 0,1-1 0 0 0,-1 1 0 0 0,1-1 0 0 0,-1 1 0 0 0,1-1 1 0 0,0 1-1 0 0,-1-1 0 0 0,1 1 0 0 0,-1-1 0 0 0,1 1 0 0 0,0-1 0 0 0,0 0 0 0 0,-1 0 1 0 0,1 1-1 0 0,0-1 0 0 0,0 0 0 0 0,-1 0 0 0 0,1 0 0 0 0,0 0 0 0 0,0 0 0 0 0,-1 0 1 0 0,1 0-1 0 0,0 0 0 0 0,0 0 0 0 0,-1 0 0 0 0,1 0 0 0 0,0 0 0 0 0,0 0 0 0 0,-1-1 1 0 0,1 1-1 0 0,0 0 0 0 0,0-1 0 0 0,-1 1 0 0 0,1-1 0 0 0,0 1 0 0 0,-1 0 0 0 0,1-1 1 0 0,-1 1-1 0 0,1-1 0 0 0,-1 0 0 0 0,1 1 0 0 0,-1-1 0 0 0,1 0-10 0 0,15-22 243 0 0,-1 0-1 0 0,-1-2 1 0 0,-1 1-1 0 0,-1-2 1 0 0,3-10-243 0 0,10-22 202 0 0,-15 36-100 0 0,-7 13-31 0 0,1 0 0 0 0,-1 0 0 0 0,1 1 0 0 0,1 0 0 0 0,0 0 0 0 0,0 0 0 0 0,0 0 0 0 0,1 1 0 0 0,0 0 0 0 0,1 0 0 0 0,-1 0 0 0 0,1 1 0 0 0,7-4-71 0 0,-13 9 16 0 0,0 1 0 0 0,1-1 0 0 0,-1 1 0 0 0,1 0 0 0 0,-1 0 0 0 0,1-1 0 0 0,-1 1 0 0 0,1 0 0 0 0,0 1 0 0 0,-1-1 0 0 0,1 0 0 0 0,-1 0 0 0 0,1 0 0 0 0,-1 1 0 0 0,0-1 0 0 0,1 1 0 0 0,-1 0 0 0 0,1-1 0 0 0,-1 1 0 0 0,0 0 0 0 0,1-1 0 0 0,-1 1 0 0 0,0 0 0 0 0,0 0 0 0 0,0 0 0 0 0,0 0 0 0 0,0 1 0 0 0,0-1 0 0 0,0 0 0 0 0,0 0 0 0 0,0 1 0 0 0,0-1 0 0 0,-1 0 0 0 0,1 1 0 0 0,0 0-16 0 0,20 53-16 0 0,-18-30 26 0 0,-2 0 0 0 0,0 0-1 0 0,-1 0 1 0 0,-2 0 0 0 0,-1 0-1 0 0,0 0 1 0 0,-7 20-10 0 0,-3 30 4 0 0,10-37-156 0 0,17-58-424 0 0,97-193-670 0 0,-96 184 1177 0 0,-7 12 44 0 0,0 1 0 0 0,1 0 0 0 0,1 0 0 0 0,0 1 0 0 0,1 1 1 0 0,1-1-1 0 0,0 2 0 0 0,9-8 25 0 0,-20 20 19 0 0,-1 1 1 0 0,1-1 0 0 0,0 1 0 0 0,0-1 0 0 0,-1 0 0 0 0,1 1 0 0 0,0-1 0 0 0,0 1 0 0 0,0 0 0 0 0,0-1 0 0 0,0 1 0 0 0,0 0 0 0 0,0-1-1 0 0,0 1 1 0 0,-1 0 0 0 0,1 0 0 0 0,0 0 0 0 0,0 0 0 0 0,0 0 0 0 0,0 0 0 0 0,0 0 0 0 0,0 0 0 0 0,0 0 0 0 0,0 0 0 0 0,0 1 0 0 0,0-1-1 0 0,0 0 1 0 0,0 1 0 0 0,0-1 0 0 0,0 1 0 0 0,0-1 0 0 0,-1 1 0 0 0,1-1 0 0 0,0 1 0 0 0,0 0 0 0 0,-1-1 0 0 0,1 1 0 0 0,0 0 0 0 0,-1-1-1 0 0,1 1 1 0 0,0 0 0 0 0,-1 0 0 0 0,0 0 0 0 0,1 0 0 0 0,-1-1 0 0 0,1 1 0 0 0,-1 0 0 0 0,0 0 0 0 0,1 0 0 0 0,-1 0 0 0 0,0 0-20 0 0,11 53 682 0 0,-1 158 87 0 0,-9-199-776 0 0,-1 0 0 0 0,2 0-1 0 0,0 0 1 0 0,0 0 0 0 0,1 0-1 0 0,1 0 1 0 0,0-1 0 0 0,1 1 7 0 0,-4-12-87 0 0,-1 0 0 0 0,0 0-1 0 0,1-1 1 0 0,-1 1 0 0 0,0 0 0 0 0,1-1 0 0 0,-1 1 0 0 0,1 0 0 0 0,-1-1 0 0 0,1 1 0 0 0,-1-1-1 0 0,1 1 1 0 0,0-1 0 0 0,-1 1 0 0 0,1-1 0 0 0,0 1 0 0 0,-1-1 0 0 0,1 0 0 0 0,0 1 0 0 0,-1-1 0 0 0,1 0-1 0 0,0 0 1 0 0,0 1 0 0 0,-1-1 0 0 0,1 0 0 0 0,0 0 0 0 0,0 0 0 0 0,0 0 0 0 0,-1 0 0 0 0,1 0-1 0 0,0 0 1 0 0,0 0 0 0 0,-1 0 0 0 0,1-1 0 0 0,0 1 0 0 0,0 0 0 0 0,-1 0 0 0 0,1-1 0 0 0,0 1 87 0 0,6-3-7018 0 0</inkml:trace>
  <inkml:trace contextRef="#ctx0" brushRef="#br0" timeOffset="348.32">847 546 1983 0 0,'16'-8'1210'0'0,"45"-58"2854"0"0,-51 52-2514 0 0,1 1 0 0 0,1 1 0 0 0,0 0 0 0 0,1 0 1 0 0,0 1-1 0 0,14-8-1550 0 0,-26 18 66 0 0,0 0 0 0 0,0 0 0 0 0,-1 0 0 0 0,1 0 0 0 0,0 1 0 0 0,0-1 0 0 0,0 1 0 0 0,0-1 0 0 0,1 0 0 0 0,-1 1 0 0 0,0 0 0 0 0,0-1 0 0 0,0 1 0 0 0,0 0 0 0 0,0-1 0 0 0,1 1 1 0 0,-1 0-1 0 0,0 0 0 0 0,0 0 0 0 0,0 0 0 0 0,1 0 0 0 0,-1 0 0 0 0,0 1 0 0 0,0-1 0 0 0,0 0 0 0 0,0 0 0 0 0,1 1 0 0 0,-1-1 0 0 0,0 1 0 0 0,0-1 0 0 0,0 1 0 0 0,0 0 0 0 0,0-1 0 0 0,0 1 0 0 0,0 0 0 0 0,0 0 0 0 0,-1-1 0 0 0,1 1 0 0 0,0 0 0 0 0,0 0 0 0 0,-1 0 0 0 0,1 0 0 0 0,0 0 0 0 0,-1 0 0 0 0,1 0 1 0 0,-1 0-1 0 0,1 1 0 0 0,-1-1 0 0 0,0 0 0 0 0,1 0 0 0 0,-1 0 0 0 0,0 0 0 0 0,0 1 0 0 0,0-1 0 0 0,0 1-66 0 0,4 33 213 0 0,-1 1-1 0 0,-2 0 1 0 0,-2 0 0 0 0,-2 12-213 0 0,2 107-250 0 0,5-131-1670 0 0,-1-15-4880 0 0</inkml:trace>
  <inkml:trace contextRef="#ctx0" brushRef="#br0" timeOffset="903.839">177 819 3223 0 0,'-11'-4'182'0'0,"1"1"-1"0"0,0 0 0 0 0,-1 0 0 0 0,0 1 1 0 0,0 0-1 0 0,0 1 0 0 0,0 0 0 0 0,0 1 1 0 0,0 0-1 0 0,0 1 0 0 0,0 0 0 0 0,1 1 0 0 0,-2 0-181 0 0,13-2 114 0 0,-1 0 0 0 0,1 0-1 0 0,0 0 1 0 0,0 0 0 0 0,0 0-1 0 0,-1 0 1 0 0,1 0-1 0 0,0 0 1 0 0,0 0 0 0 0,0 0-1 0 0,0 0 1 0 0,-1 0 0 0 0,1 1-1 0 0,0-1 1 0 0,0 0-1 0 0,-1 0 1 0 0,1 1 0 0 0,0-1-1 0 0,0 1 1 0 0,-1-1 0 0 0,1 1-1 0 0,0-1 1 0 0,-1 1-1 0 0,1-1 1 0 0,-1 1 0 0 0,1 0-1 0 0,-1-1 1 0 0,1 1 0 0 0,-1 0-1 0 0,1-1 1 0 0,-1 1-1 0 0,0 0 1 0 0,1 0 0 0 0,-1-1-1 0 0,0 1 1 0 0,1 0 0 0 0,-1 0-1 0 0,0-1 1 0 0,0 1-1 0 0,0 0 1 0 0,0 0 0 0 0,0 0-1 0 0,0 0 1 0 0,0-1 0 0 0,0 1-1 0 0,0 0 1 0 0,0 0-1 0 0,-1 0 1 0 0,1-1 0 0 0,0 1-1 0 0,0 0 1 0 0,-1 0 0 0 0,1-1-1 0 0,-1 1 1 0 0,1 0-1 0 0,0 0 1 0 0,-1-1 0 0 0,1 1-1 0 0,-1-1 1 0 0,0 1 0 0 0,1 0-1 0 0,-1-1 1 0 0,1 1-1 0 0,-1-1 1 0 0,0 1 0 0 0,0-1-1 0 0,1 0 1 0 0,-1 1-114 0 0,56 2 1328 0 0,0-2 0 0 0,1-3 0 0 0,12-4-1328 0 0,31 0 1281 0 0,-5 4-338 0 0,0 3 0 0 0,-1 5 0 0 0,1 4 0 0 0,87 21-943 0 0,-83-6 345 0 0,-61-14-266 0 0,1-1 0 0 0,1-2 0 0 0,-1-2 0 0 0,1-1 0 0 0,1-2 0 0 0,12-2-79 0 0,61-23 149 0 0,-108 22-1710 0 0,-5 5-3402 0 0,-3-2-2249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4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26 153 1375 0 0,'-21'-96'4763'0'0,"17"40"2809"0"0,4 56-6939 0 0,0 13 2383 0 0,14 617-308 0 0,-12-539-2168 0 0,-2-91-529 0 0,0 0-1 0 0,0 0 0 0 0,0 0 1 0 0,1 0-1 0 0,-1 0 1 0 0,0 0-1 0 0,0 0 0 0 0,1 0 1 0 0,-1-1-1 0 0,0 1 1 0 0,0 0-1 0 0,1 0 0 0 0,-1 0 1 0 0,0 0-1 0 0,0 0 1 0 0,1 0-1 0 0,-1 0 1 0 0,0 1-1 0 0,0-1 0 0 0,1 0 1 0 0,-1 0-1 0 0,0 0 1 0 0,0 0-1 0 0,1 0 0 0 0,-1 0 1 0 0,0 0-1 0 0,0 0 1 0 0,0 1-1 0 0,1-1 0 0 0,-1 0 1 0 0,0 0-1 0 0,0 0 1 0 0,0 1-1 0 0,1-1 0 0 0,-1 0 1 0 0,0 0-1 0 0,0 0 1 0 0,0 1-1 0 0,0-1 1 0 0,0 0-1 0 0,0 0 0 0 0,0 1 1 0 0,1-1-1 0 0,-1 0 1 0 0,0 0-1 0 0,0 1 0 0 0,0-1 1 0 0,0 0-1 0 0,0 0 1 0 0,0 1-1 0 0,0-1 0 0 0,0 0 1 0 0,0 0-11 0 0,12-28 164 0 0,-8 18-73 0 0,3-7-38 0 0,1 0 1 0 0,1 0-1 0 0,0 1 1 0 0,1 0-1 0 0,1 1 0 0 0,0 1 1 0 0,1-1-1 0 0,1 2 1 0 0,0 0-1 0 0,0 0 1 0 0,2 1-1 0 0,-1 1 0 0 0,2 0 1 0 0,8-4-54 0 0,-19 13 7 0 0,-1 0-1 0 0,0 1 1 0 0,1-1 0 0 0,-1 1-1 0 0,1 0 1 0 0,0 1 0 0 0,-1-1-1 0 0,1 1 1 0 0,0-1 0 0 0,-1 2 0 0 0,1-1-1 0 0,0 0 1 0 0,-1 1 0 0 0,1 0-1 0 0,-1 0 1 0 0,1 0 0 0 0,-1 1 0 0 0,1-1-1 0 0,-1 1 1 0 0,0 0 0 0 0,0 0-1 0 0,0 1 1 0 0,0-1 0 0 0,0 1-1 0 0,0 0 1 0 0,-1 0 0 0 0,1 0 0 0 0,-1 0-1 0 0,0 1 1 0 0,0 0 0 0 0,0-1-1 0 0,-1 1 1 0 0,1 0 0 0 0,-1 0 0 0 0,1 2-8 0 0,5 17 46 0 0,-1 0 0 0 0,-1 1 0 0 0,-1-1 0 0 0,-1 1-1 0 0,-1 0 1 0 0,0 23-45 0 0,-2-29 19 0 0,2 20 32 0 0,-2-1 0 0 0,-2 1-1 0 0,-1 0 1 0 0,-3 9-51 0 0,5-14-152 0 0,6-33-1686 0 0,-1-1-5668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4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9 205 3679 0 0,'0'0'77'0'0,"-1"0"1"0"0,1 0-1 0 0,0 0 0 0 0,-1 0 0 0 0,1 0 0 0 0,0 0 0 0 0,-1 0 0 0 0,1-1 0 0 0,0 1 0 0 0,-1 0 0 0 0,1 0 0 0 0,0 0 0 0 0,0 0 0 0 0,-1 0 0 0 0,1-1 0 0 0,0 1 0 0 0,-1 0 0 0 0,1 0 0 0 0,0-1 0 0 0,0 1 0 0 0,0 0 0 0 0,-1 0 0 0 0,1-1 0 0 0,0 1 0 0 0,0 0 1 0 0,0 0-1 0 0,-1-1 0 0 0,1 1 0 0 0,0 0 0 0 0,0-1 0 0 0,0 1 0 0 0,0 0 0 0 0,0-1 0 0 0,0 1 0 0 0,0 0 0 0 0,0-1 0 0 0,0 1 0 0 0,0 0 0 0 0,0-1 0 0 0,0 1 0 0 0,0 0 0 0 0,0-1 0 0 0,0 1 0 0 0,0 0 0 0 0,0-1 0 0 0,0 1 0 0 0,0 0 0 0 0,1-1 0 0 0,-1 1 1 0 0,0 0-1 0 0,0 0 0 0 0,0-1 0 0 0,1 1 0 0 0,-1 0 0 0 0,0-1-77 0 0,0 1 58 0 0,0-1 612 0 0,3-3-45 0 0,9-15 242 0 0,0 1-1 0 0,1 1 1 0 0,1 0 0 0 0,1 0-1 0 0,0 1 1 0 0,1 1 0 0 0,1 1-1 0 0,0 0 1 0 0,1 2 0 0 0,13-8-867 0 0,-29 19 56 0 0,2 0-1 0 0,-1 0 1 0 0,0 0 0 0 0,0 0 0 0 0,0 1 0 0 0,0-1 0 0 0,0 1 0 0 0,1 0 0 0 0,-1 0 0 0 0,0 0 0 0 0,0 0 0 0 0,0 0 0 0 0,1 1 0 0 0,-1 0 0 0 0,0 0 0 0 0,0 0 0 0 0,0 0 0 0 0,0 0 0 0 0,0 0 0 0 0,0 1 0 0 0,0-1 0 0 0,-1 1 0 0 0,1 0 0 0 0,0 0 0 0 0,-1 0 0 0 0,0 0 0 0 0,1 0 0 0 0,-1 1-1 0 0,0-1 1 0 0,0 1 0 0 0,0-1 0 0 0,0 1 0 0 0,-1 0 0 0 0,1 0 0 0 0,-1-1 0 0 0,0 1 0 0 0,0 0 0 0 0,1 1-56 0 0,32 64 165 0 0,40 63 190 0 0,-71-127-347 0 0,0 0 0 0 0,0-1 0 0 0,1 1 0 0 0,-1-1 0 0 0,1 0 0 0 0,-1 0 0 0 0,1 0 0 0 0,0 0 0 0 0,0-1 0 0 0,0 0 0 0 0,1 1 0 0 0,-1-1 0 0 0,1-1 0 0 0,-1 1 0 0 0,1-1-1 0 0,-1 0 1 0 0,1 0 0 0 0,0 0 0 0 0,-1-1 0 0 0,1 1 0 0 0,0-1 0 0 0,0 0 0 0 0,0 0 0 0 0,-1-1 0 0 0,1 0 0 0 0,0 0 0 0 0,-1 0 0 0 0,1 0 0 0 0,-1-1 0 0 0,1 1 0 0 0,0-2-8 0 0,171-94 1236 0 0,-140 104-3883 0 0,-31-4 1259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4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128 919 1839 0 0,'-5'-26'582'0'0,"4"23"-584"0"0,1 0 0 0 0,-1-1-1 0 0,0 0 1 0 0,0 0-1 0 0,0 0 1 0 0,0 0-1 0 0,-1 1 1 0 0,1-1-1 0 0,-1 0 1 0 0,0 1-1 0 0,0-1 1 0 0,0 1-1 0 0,-1 0 1 0 0,1 0-1 0 0,-1 0 1 0 0,1 0-1 0 0,-1 0 1 0 0,0 1-1 0 0,0-1 1 0 0,-1 1-1 0 0,1-1 1 0 0,0 1-1 0 0,-1 1 1 0 0,1-1-1 0 0,-1 0 1 0 0,0 1-1 0 0,0-1 0 0 0,-2 1 3 0 0,2 0 0 0 0,-3-1 0 0 0</inkml:trace>
  <inkml:trace contextRef="#ctx0" brushRef="#br0" timeOffset="822.85">37 770 919 0 0,'-13'-9'699'0'0,"-2"-6"5080"0"0,7 7-2513 0 0,35 45 2906 0 0,7 33-4127 0 0,-13-23-1380 0 0,-7-18-567 0 0,1 0 0 0 0,2-1 1 0 0,1 0-1 0 0,1-2 1 0 0,2 0-1 0 0,0-1 1 0 0,3 0-99 0 0,-23-23 42 0 0,1-1 0 0 0,-1 0 0 0 0,1 1-1 0 0,-1-1 1 0 0,1 0 0 0 0,-1 1 0 0 0,1-1 0 0 0,0 0 0 0 0,0 0 0 0 0,0 0 0 0 0,-1-1 0 0 0,1 1 0 0 0,0 0 0 0 0,0-1-1 0 0,0 1 1 0 0,0-1 0 0 0,0 0 0 0 0,0 1 0 0 0,0-1 0 0 0,0 0 0 0 0,0 0 0 0 0,0 0 0 0 0,1-1 0 0 0,-1 1-1 0 0,0 0 1 0 0,-1-1 0 0 0,1 0 0 0 0,0 1 0 0 0,0-1 0 0 0,0 0 0 0 0,0 0 0 0 0,0 0 0 0 0,-1 0 0 0 0,1 0 0 0 0,0 0-1 0 0,-1 0 1 0 0,1-1 0 0 0,-1 1 0 0 0,1-1 0 0 0,-1 1 0 0 0,0-1 0 0 0,0 0 0 0 0,1 1 0 0 0,-1-1 0 0 0,0 0-1 0 0,-1 0 1 0 0,1 0 0 0 0,0 1 0 0 0,0-2-42 0 0,188-387 1504 0 0,-141 257-1416 0 0,-48 133-152 0 0,-1 1 0 0 0,1-1 0 0 0,0 1 0 0 0,0-1 0 0 0,0 0 0 0 0,0 1 0 0 0,-1-1 0 0 0,1 0 0 0 0,0 1 0 0 0,0-1 0 0 0,-1 1 0 0 0,1-1 0 0 0,0 0 0 0 0,-1 0-1 0 0,1 1 1 0 0,0-1 0 0 0,-1 0 0 0 0,1 0 0 0 0,0 1 0 0 0,-1-1 0 0 0,1 0 0 0 0,-1 0 0 0 0,1 0 0 0 0,0 0 0 0 0,-1 1 0 0 0,1-1 0 0 0,-1 0 0 0 0,1 0 0 0 0,0 0 0 0 0,-1 0 0 0 0,1 0 0 0 0,-1 0 0 0 0,1 0 0 0 0,-1 0 0 0 0,1 0 0 0 0,0-1-1 0 0,-1 1 1 0 0,1 0 0 0 0,-1 0 0 0 0,1 0 0 0 0,0 0 0 0 0,-1 0 0 0 0,1-1 0 0 0,-1 1 0 0 0,1 0 0 0 0,0 0 0 0 0,-1-1 0 0 0,1 1 0 0 0,0 0 0 0 0,0-1 0 0 0,-1 1 0 0 0,1 0 0 0 0,0-1 0 0 0,0 1 0 0 0,-1 0 0 0 0,1-1 0 0 0,0 1 0 0 0,0-1 64 0 0,-6 8-7350 0 0</inkml:trace>
  <inkml:trace contextRef="#ctx0" brushRef="#br0" timeOffset="1519.47">800 1 3223 0 0,'-16'0'1041'0'0,"0"0"4726"0"0,37-1-650 0 0,39 4-2106 0 0,-53-1-2913 0 0,-1 1-1 0 0,0-1 1 0 0,0 1 0 0 0,0 0-1 0 0,0 1 1 0 0,0 0 0 0 0,-1 0-1 0 0,1 0 1 0 0,-1 0 0 0 0,0 1-1 0 0,0 0 1 0 0,-1 0-1 0 0,0 0 1 0 0,0 1 0 0 0,2 3-98 0 0,-1-2-209 0 0,-1 0 1 0 0,-1 1-1 0 0,1-1 0 0 0,-1 1 1 0 0,-1 0-1 0 0,1 0 1 0 0,-1 0-1 0 0,-1 0 0 0 0,1 1 1 0 0,-1-1-1 0 0,-1 0 1 0 0,0 0-1 0 0,0 1 1 0 0,0-1-1 0 0,-1 0 0 0 0,0 1 1 0 0,-1-1-1 0 0,0 0 1 0 0,-1 3 208 0 0,-6 7-227 0 0,0 1 1 0 0,-1-1-1 0 0,-1-1 1 0 0,0 0 0 0 0,-2 0-1 0 0,0-1 1 0 0,-11 10 226 0 0,-34 46 1275 0 0,57-71-1171 0 0,-1 0-1 0 0,1 0 0 0 0,0 1 1 0 0,0-1-1 0 0,0 1 0 0 0,0-1 0 0 0,0 1 1 0 0,0 0-1 0 0,0-1 0 0 0,1 1 1 0 0,-1 0-1 0 0,0-1 0 0 0,1 1 1 0 0,0 0-1 0 0,-1 0 0 0 0,1-1 1 0 0,0 1-1 0 0,0 0 0 0 0,0 0 1 0 0,0 0-1 0 0,0 0 0 0 0,0-1 1 0 0,0 1-1 0 0,1 0 0 0 0,-1 0 1 0 0,1-1-1 0 0,-1 1 0 0 0,1 0 0 0 0,0-1 1 0 0,0 1-1 0 0,0 0 0 0 0,0-1 1 0 0,0 1-1 0 0,0-1 0 0 0,0 1 1 0 0,0-1-1 0 0,0 0 0 0 0,1 0 1 0 0,-1 1-1 0 0,1-1 0 0 0,-1 0 1 0 0,1 0-1 0 0,-1 0 0 0 0,1 0 1 0 0,1 0-104 0 0,11 5 234 0 0,1-1 0 0 0,0-1 1 0 0,-1 0-1 0 0,1-1 0 0 0,1-1 1 0 0,-1 0-1 0 0,2-1-234 0 0,33 5 574 0 0,6-1-61 0 0,-45-6-467 0 0,0 2 0 0 0,0-1 0 0 0,-1 2 0 0 0,1-1 1 0 0,0 2-1 0 0,0-1 0 0 0,-1 2 0 0 0,1-1 0 0 0,3 3-46 0 0,8 20-729 0 0,-18-12-6418 0 0,-2-8 567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5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94 2303 0 0,'-2'-5'613'0'0,"0"-1"0"0"0,0 1 0 0 0,0-1-1 0 0,1 1 1 0 0,0-1 0 0 0,0 0-1 0 0,0 0 1 0 0,1 1 0 0 0,0-1-1 0 0,0 0 1 0 0,0 0 0 0 0,1 0 0 0 0,0 1-1 0 0,0-1 1 0 0,1-2-613 0 0,-6 65 5403 0 0,16 43-4683 0 0,-4-51-351 0 0,64 560 299 0 0,-68-585-396 0 0,0-42 41 0 0,0 2-284 0 0,1 0-1 0 0,0 0 0 0 0,1 0 0 0 0,0 1 1 0 0,1-1-1 0 0,1 2 0 0 0,1-1 1 0 0,0 1-1 0 0,0 1 0 0 0,2-1 1 0 0,0 2-1 0 0,0-1 0 0 0,3-1-28 0 0,-10 9 49 0 0,1-1 0 0 0,0 0 0 0 0,0 1-1 0 0,0 0 1 0 0,0 1 0 0 0,1-1 0 0 0,-1 1-1 0 0,1 0 1 0 0,0 0 0 0 0,1 1 0 0 0,-1-1-1 0 0,0 1 1 0 0,1 1 0 0 0,0-1 0 0 0,0 1 0 0 0,0 1-1 0 0,0-1 1 0 0,0 1 0 0 0,0 0 0 0 0,0 1-1 0 0,0 0 1 0 0,0 0 0 0 0,0 0 0 0 0,1 1 0 0 0,-1 0-1 0 0,0 0 1 0 0,0 1 0 0 0,0 0 0 0 0,-1 0-1 0 0,1 1 1 0 0,3 1-49 0 0,-1 4 49 0 0,0 0 0 0 0,0 0-1 0 0,-1 1 1 0 0,0 0 0 0 0,-1 0-1 0 0,0 1 1 0 0,0 0 0 0 0,-1 1 0 0 0,0-1-1 0 0,-1 1 1 0 0,0 0 0 0 0,-1 0 0 0 0,0 1-1 0 0,0 3-48 0 0,4 17 122 0 0,-2 0 1 0 0,-1 1-1 0 0,-2 0 0 0 0,0 21-122 0 0,-18 85-963 0 0,15-136 101 0 0,1 0-204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10591 0 0,'24'-13'2680'0'0,"56"-31"-672"0"0,-79 44-1984 0 0,1 0 1 0 0,-1 0-1 0 0,0 0 0 0 0,1 0 0 0 0,-1 1 0 0 0,1-1 0 0 0,-1 0 0 0 0,1 0 0 0 0,-1 1 0 0 0,0-1 1 0 0,1 1-1 0 0,-1-1 0 0 0,0 1 0 0 0,1 0 0 0 0,-1-1 0 0 0,0 1 0 0 0,0 0 0 0 0,0 0 1 0 0,0 0-1 0 0,1 0 0 0 0,-1 0 0 0 0,-1 0 0 0 0,1 0 0 0 0,0 0 0 0 0,0 1 0 0 0,0-1 1 0 0,-1 0-1 0 0,1 0 0 0 0,0 1 0 0 0,-1-1 0 0 0,1 0 0 0 0,-1 1 0 0 0,0-1 0 0 0,1 1 0 0 0,-1 0-24 0 0,6 52 663 0 0,-9-29-990 0 0,-1 0 1 0 0,-1 0-1 0 0,-2 0 1 0 0,0-1-1 0 0,-1 0 1 0 0,-3 2 326 0 0,-29 112-16 0 0,39-136 137 0 0,1 0 1 0 0,-1-1-1 0 0,1 1 0 0 0,0 0 0 0 0,-1 0 0 0 0,1 0 0 0 0,0-1 0 0 0,0 1 0 0 0,0 0 1 0 0,0 0-1 0 0,0 0 0 0 0,1 0 0 0 0,-1-1 0 0 0,0 1 0 0 0,1 0 0 0 0,-1 0 0 0 0,1-1 1 0 0,0 1-1 0 0,0 0 0 0 0,0-1 0 0 0,0 1 0 0 0,0-1 0 0 0,0 1 0 0 0,0-1 0 0 0,0 1 1 0 0,0-1-1 0 0,1 0 0 0 0,-1 0 0 0 0,0 1 0 0 0,1-1 0 0 0,0 0 0 0 0,-1 0 0 0 0,1-1 1 0 0,-1 1-1 0 0,1 0 0 0 0,0 0 0 0 0,-1-1 0 0 0,1 1 0 0 0,2 0-121 0 0,105 16 2414 0 0,0-7-4570 0 0,-98-9 1613 0 0,25 0-2712 0 0,-17-1-2693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5063 0 0,'2'0'4215'0'0,"16"6"1521"0"0,2-4-5002 0 0,1 0 0 0 0,-1-1 0 0 0,1-1 0 0 0,-1 0 0 0 0,1-2 0 0 0,-1-1 0 0 0,7-2-734 0 0,26-1-250 0 0,-53 5 204 0 0,20 0-1253 0 0,-10 4-2448 0 0,-8 0-1744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3:5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0,'48'4'6967'0'0,"-38"-5"-6773"0"0,0 0 0 0 0,1 1 0 0 0,-1 0 0 0 0,0 1 0 0 0,0 0 0 0 0,0 1 0 0 0,0 0 0 0 0,0 0 0 0 0,0 1 0 0 0,5 3-194 0 0,24 3-3015 0 0,-25-6-2861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2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116 419 3679 0 0,'3'2'3236'0'0,"8"-12"-1928"0"0,101-189 3235 0 0,-80 136-3230 0 0,46-78 1326 0 0,-72 133-2283 0 0,-7 14-163 0 0,-11 22-63 0 0,6-15-53 0 0,-3 10-63 0 0,0 1 0 0 0,2-1-1 0 0,0 1 1 0 0,2 0 0 0 0,-1 16-14 0 0,1-11-9 0 0,2 0 0 0 0,1 1 0 0 0,1-1 0 0 0,2 0 0 0 0,1 1-1 0 0,1-1 1 0 0,1 0 0 0 0,2 0 0 0 0,1-1 0 0 0,1 0 0 0 0,1 0 0 0 0,2 0-1 0 0,1-2 1 0 0,5 9 9 0 0,-17-34-51 0 0,1 0 0 0 0,-1 0 0 0 0,1 1 0 0 0,-1-1 0 0 0,1 0 0 0 0,0 0 0 0 0,-1 0 0 0 0,1 0 0 0 0,0 0 0 0 0,0 0 0 0 0,0 0 0 0 0,0 0 0 0 0,0 0 0 0 0,0-1 0 0 0,0 1 0 0 0,0 0 0 0 0,0 0 0 0 0,0-1 0 0 0,0 1 0 0 0,1-1 0 0 0,-1 1 0 0 0,0-1 0 0 0,0 0 0 0 0,0 1-1 0 0,1-1 1 0 0,-1 0 0 0 0,0 0 0 0 0,1 0 0 0 0,-1 0 0 0 0,0 0 0 0 0,0 0 0 0 0,1 0 0 0 0,0-1 51 0 0,0-3-5660 0 0</inkml:trace>
  <inkml:trace contextRef="#ctx0" brushRef="#br0" timeOffset="283.393">19 745 6911 0 0,'-19'21'775'0'0,"53"-10"989"0"0,-16-12-1415 0 0,0-2-1 0 0,0 0 1 0 0,-1-2-1 0 0,1 1 1 0 0,-1-2 0 0 0,0-1-1 0 0,4-2-348 0 0,14-4 551 0 0,-19 7-494 0 0,47-18 992 0 0,1 2 1 0 0,1 3-1 0 0,1 3 0 0 0,35-3-1049 0 0,-95 18-146 0 0,0 1 1 0 0,0-1-1 0 0,-1 1 0 0 0,1 0 1 0 0,0 1-1 0 0,-1-1 0 0 0,1 1 0 0 0,0 0 1 0 0,-1 0-1 0 0,1 1 0 0 0,-1 0 0 0 0,1 0 1 0 0,2 2 145 0 0,-2 1-1066 0 0</inkml:trace>
  <inkml:trace contextRef="#ctx0" brushRef="#br0" timeOffset="644.788">379 914 6911 0 0,'0'0'27'0'0,"-1"0"-1"0"0,1 0 1 0 0,0 0-1 0 0,-1 0 0 0 0,1 0 1 0 0,0 0-1 0 0,-1 0 0 0 0,1 0 1 0 0,0 0-1 0 0,-1 0 0 0 0,1 0 1 0 0,0 0-1 0 0,-1-1 1 0 0,1 1-1 0 0,0 0 0 0 0,-1 0 1 0 0,1 0-1 0 0,0-1 0 0 0,0 1 1 0 0,-1 0-1 0 0,1 0 1 0 0,0-1-1 0 0,0 1 0 0 0,-1 0 1 0 0,1-1-1 0 0,0 1 0 0 0,0 0 1 0 0,0-1-1 0 0,0 1 1 0 0,-1 0-1 0 0,1-1 0 0 0,0 1 1 0 0,0 0-1 0 0,0-1 0 0 0,0 1 1 0 0,0 0-1 0 0,0-1 1 0 0,0 1-1 0 0,0-1 0 0 0,0 1 1 0 0,0 0-1 0 0,0-1 0 0 0,0 1 1 0 0,0 0-1 0 0,0-1 1 0 0,1 1-1 0 0,-1 0 0 0 0,0-1 1 0 0,0 1-1 0 0,0 0 0 0 0,0-1 1 0 0,1 1-1 0 0,-1 0 1 0 0,0 0-1 0 0,0-1 0 0 0,1 1 1 0 0,-1 0-1 0 0,0 0 0 0 0,0-1 1 0 0,1 1-1 0 0,-1 0 1 0 0,0 0-1 0 0,1 0 0 0 0,-1-1 1 0 0,0 1-1 0 0,1 0 0 0 0,-1 0-26 0 0,28-19 2013 0 0,-24 16-1827 0 0,3-3-40 0 0,0 1 0 0 0,0 1 1 0 0,0-1-1 0 0,0 1 1 0 0,1 0-1 0 0,0 1 1 0 0,-1 0-1 0 0,1 0 0 0 0,1 1 1 0 0,-1 0-1 0 0,0 0 1 0 0,0 1-1 0 0,1 0 0 0 0,-1 0 1 0 0,1 1-1 0 0,5 0-146 0 0,-12 1-63 0 0,0 0 0 0 0,0 0-1 0 0,0 0 1 0 0,0 0 0 0 0,0 0 0 0 0,0 1-1 0 0,0-1 1 0 0,0 1 0 0 0,-1-1-1 0 0,1 1 1 0 0,-1 0 0 0 0,1-1 0 0 0,-1 1-1 0 0,0 0 1 0 0,1 0 0 0 0,-1 0 0 0 0,0 0-1 0 0,0 0 1 0 0,0 0 0 0 0,-1 0-1 0 0,1 0 1 0 0,0 1 0 0 0,-1-1 0 0 0,0 0-1 0 0,1 0 1 0 0,-1 1 0 0 0,0-1-1 0 0,0 0 1 0 0,0 0 0 0 0,0 2 63 0 0,-14 68-1012 0 0,3-41 813 0 0,-2-1 1 0 0,-1 0-1 0 0,-2-1 1 0 0,-18 26 198 0 0,-25 47 734 0 0,57-100-569 0 0,0 1 0 0 0,0 0 1 0 0,1-1-1 0 0,-1 1 0 0 0,1 0 1 0 0,-1 0-1 0 0,1 0 1 0 0,0 0-1 0 0,0 0 0 0 0,0 0 1 0 0,0 0-1 0 0,1 0 0 0 0,-1 0 1 0 0,1 0-1 0 0,0 0 0 0 0,0 1 1 0 0,0-1-1 0 0,0 0 1 0 0,1 0-1 0 0,-1 0 0 0 0,1 0 1 0 0,0 0-1 0 0,0 0 0 0 0,0 0 1 0 0,0 0-1 0 0,0 0 0 0 0,1 0 1 0 0,-1 0-1 0 0,1 0 1 0 0,0-1-1 0 0,0 1 0 0 0,0-1 1 0 0,0 1-1 0 0,0-1 0 0 0,0 0 1 0 0,1 0-1 0 0,-1 0 0 0 0,1 0 1 0 0,-1 0-1 0 0,1-1 1 0 0,0 1-1 0 0,2 0-165 0 0,17 2 305 0 0,-1-1 1 0 0,1 0-1 0 0,0-2 0 0 0,0-1 1 0 0,0 0-1 0 0,-1-2 0 0 0,1 0 1 0 0,0-2-1 0 0,-1 0 0 0 0,2-2-305 0 0,23-6-1004 0 0,-25 5-40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4:0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1375 0 0,'0'-9'6963'0'0,"1"16"3325"0"0,-1-2-8618 0 0,1-1-4425 0 0,-11 77 4096 0 0,23 145 34 0 0,-8-174-1333 0 0,3 21-33 0 0,0-2-8 0 0,-2 0 0 0 0,-4 0 0 0 0,-6 70-1 0 0,-13-23 84 0 0,23-162 504 0 0,2 22-526 0 0,0-1 1 0 0,2 1-1 0 0,0 1 0 0 0,2 0 0 0 0,0 0 1 0 0,1 1-1 0 0,1 1 0 0 0,1 0 0 0 0,13-12-62 0 0,-25 27 19 0 0,0 0 0 0 0,0 1-1 0 0,1-1 1 0 0,-1 1 0 0 0,1 0-1 0 0,-1 0 1 0 0,1 0 0 0 0,0 0-1 0 0,0 1 1 0 0,0-1 0 0 0,1 1-1 0 0,-1 0 1 0 0,0 1 0 0 0,1-1-1 0 0,-1 1 1 0 0,1 0 0 0 0,0 0-1 0 0,0 0 1 0 0,-1 0 0 0 0,1 1-1 0 0,0 0 1 0 0,0 0 0 0 0,-1 0-1 0 0,1 1 1 0 0,0 0 0 0 0,-1-1-1 0 0,1 2 1 0 0,0-1 0 0 0,-1 0-1 0 0,1 1 1 0 0,-1 0 0 0 0,0 0-1 0 0,0 0 1 0 0,1 1 0 0 0,-2 0-1 0 0,3 1-18 0 0,2 9 18 0 0,0 1 1 0 0,-1-1-1 0 0,0 2 0 0 0,-1-1 0 0 0,-1 1 1 0 0,0 0-1 0 0,-1 0 0 0 0,-1 0 1 0 0,0 1-1 0 0,-1-1 0 0 0,0 14-18 0 0,0-12-9 0 0,2 14 76 0 0,0-11 0 0 0,-1 0-1 0 0,-2 0 0 0 0,0 0 0 0 0,-1 1 0 0 0,-1-1 0 0 0,-1 5-66 0 0,-13-5 8 0 0,17-28-2754 0 0,1 6-4548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4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95 455 0 0,'-2'0'46'0'0,"-20"18"8071"0"0,21-16-8818 0 0,-17 35 4559 0 0,36-51-2274 0 0,114-100 704 0 0,-122 107-1919 0 0,27-10 1262 0 0,-35 19-1590 0 0,-1-1 0 0 0,0 1 1 0 0,0-1-1 0 0,0 1 0 0 0,0 0 0 0 0,0 0 0 0 0,0 0 0 0 0,-1-1 0 0 0,1 1 1 0 0,-1 0-1 0 0,1 0 0 0 0,-1 0 0 0 0,0 0 0 0 0,1 0 0 0 0,-1 0 0 0 0,0 0 0 0 0,0 0 1 0 0,-1 0-1 0 0,1 0 0 0 0,0 1-41 0 0,-15 252 799 0 0,5-173-333 0 0,19-90-3418 0 0,-5 4-3168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4:0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27 919 0 0,'0'1'67'0'0,"0"0"-4"0"0,0-1 191 0 0,-2 6 1503 0 0,1-6 1562 0 0,-1-2 3447 0 0,2 2-6761 0 0,-1-1 71 0 0,1 0-1 0 0,-1 0 0 0 0,0 0 0 0 0,1 0 1 0 0,-1 0-1 0 0,0 0 0 0 0,1 0 0 0 0,0 0 1 0 0,-1 0-1 0 0,1 0 0 0 0,-1-1 1 0 0,1 1-1 0 0,0 0 0 0 0,0 0 0 0 0,0 0 1 0 0,0 0-1 0 0,0-1 0 0 0,0 1 0 0 0,0 0 1 0 0,0 0-1 0 0,0 0 0 0 0,0 0 1 0 0,1 0-1 0 0,-1-1 0 0 0,1 1 0 0 0,-1 0 1 0 0,0 0-1 0 0,1-1-75 0 0,4 11-249 0 0,-5-7 279 0 0,1 1 1 0 0,-1-1 0 0 0,0 1-1 0 0,0-1 1 0 0,0 0 0 0 0,0 1 0 0 0,0-1-1 0 0,-1 1 1 0 0,1-1 0 0 0,-1 0-1 0 0,1 1 1 0 0,-1-1 0 0 0,0 0 0 0 0,0 0-1 0 0,0 1 1 0 0,0-1 0 0 0,0 0-1 0 0,-1 0 1 0 0,1 0 0 0 0,0 0-1 0 0,-1 0 1 0 0,0-1 0 0 0,1 1 0 0 0,-1 0-1 0 0,0-1 1 0 0,0 1 0 0 0,0-1-1 0 0,0 0 1 0 0,0 0 0 0 0,0 1 0 0 0,-1-1-1 0 0,1-1 1 0 0,-2 2-31 0 0,-2-1-1613 0 0,6-1-3613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4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1062 2335 0 0,'-1'-1'256'0'0,"-1"1"-1"0"0,1-1 0 0 0,0 0 1 0 0,0 0-1 0 0,0 0 0 0 0,0 0 0 0 0,0 0 1 0 0,1 0-1 0 0,-1 0 0 0 0,0 0 1 0 0,0 0-1 0 0,1 0 0 0 0,-1 0 0 0 0,1-1 1 0 0,-1 1-1 0 0,1 0 0 0 0,-1-1 0 0 0,1 1 1 0 0,0 0-1 0 0,-1 0 0 0 0,1-1 1 0 0,0 1-1 0 0,0-1 0 0 0,0 1 0 0 0,0 0 1 0 0,0-1-256 0 0,1 2 32 0 0,0-1 0 0 0,-1 1 0 0 0,1-1 0 0 0,-1 1 0 0 0,1 0 1 0 0,0-1-1 0 0,-1 1 0 0 0,1 0 0 0 0,0-1 0 0 0,-1 1 0 0 0,1 0 0 0 0,0 0 1 0 0,0 0-1 0 0,-1-1 0 0 0,1 1 0 0 0,0 0 0 0 0,0 0 0 0 0,-1 0 1 0 0,1 0-1 0 0,0 0 0 0 0,0 1 0 0 0,-1-1 0 0 0,1 0 0 0 0,0 0 0 0 0,0 0 1 0 0,-1 1-1 0 0,1-1 0 0 0,0 0 0 0 0,-1 1 0 0 0,1-1 0 0 0,0 0 0 0 0,-1 1 1 0 0,1-1-1 0 0,-1 1 0 0 0,1-1 0 0 0,0 1-32 0 0,5 6 149 0 0,-1-1 1 0 0,1 1-1 0 0,-1 1 0 0 0,0-1 1 0 0,-1 1-1 0 0,1 0 1 0 0,-2 0-1 0 0,1 0 0 0 0,-1 1 1 0 0,0-1-1 0 0,-1 1 0 0 0,1 1-149 0 0,10 31 476 0 0,86 188 829 0 0,-19-78-421 0 0,5-4 0 0 0,11 2-884 0 0,-5 5 264 0 0,-61-102 384 0 0,-36-47-29 0 0,5-5-566 0 0,-3-3 15 0 0,-47-69 832 0 0,35 27-793 0 0,1 0 0 0 0,3-1 0 0 0,2-1 0 0 0,1 1 0 0 0,3-1 0 0 0,1-1 0 0 0,3 1 0 0 0,2-7-107 0 0,-4-24-64 0 0,-20-211-238 0 0,-5-142-180 0 0,36-35 1329 0 0,-6 292-52 0 0,-1 173-768 0 0,1 1 0 0 0,0-1 0 0 0,-1 1 0 0 0,1 0 0 0 0,0-1 0 0 0,-1 1 0 0 0,1 0 1 0 0,0-1-1 0 0,0 1 0 0 0,-1 0 0 0 0,1 0 0 0 0,0-1 0 0 0,0 1 0 0 0,-1 0 1 0 0,1 0-1 0 0,0 0 0 0 0,0 0 0 0 0,0 0 0 0 0,-1 0 0 0 0,1 0 0 0 0,0 0 0 0 0,0 1 1 0 0,-1-1-1 0 0,1 0 0 0 0,0 0 0 0 0,0 1 0 0 0,-1-1 0 0 0,1 0 0 0 0,0 1 0 0 0,-1-1 1 0 0,1 1-1 0 0,0-1 0 0 0,-1 1 0 0 0,1-1 0 0 0,-1 1 0 0 0,1-1 0 0 0,-1 1 1 0 0,1 0-1 0 0,-1-1 0 0 0,1 1 0 0 0,-1 0 0 0 0,1-1 0 0 0,-1 1 0 0 0,0 0 0 0 0,0-1 1 0 0,1 1-1 0 0,-1 0 0 0 0,0 0 0 0 0,0 0 0 0 0,0-1-27 0 0,15 13 10 0 0,-7-11-6 0 0,0 0 0 0 0,0 0 0 0 0,0-1 0 0 0,0 1 0 0 0,1-2 0 0 0,-1 1 0 0 0,0-1-1 0 0,1-1 1 0 0,-1 0 0 0 0,0 0 0 0 0,1 0 0 0 0,-1-1 0 0 0,0 0 0 0 0,0-1 0 0 0,7-3-4 0 0,12-1 5 0 0,153-15-67 0 0,-62 12 52 0 0,-10-7-12 0 0,-18 3 246 0 0,1 3 1 0 0,52 3-225 0 0,413-7 590 0 0,-292-18 225 0 0,-263 33-813 0 0,-1-1 1 0 0,1 1-1 0 0,0-1 0 0 0,0 1 0 0 0,0-1 0 0 0,0 1 1 0 0,0 0-1 0 0,-1-1 0 0 0,1 1 0 0 0,0 0 0 0 0,0 0 0 0 0,0 0 1 0 0,0 0-1 0 0,0 0 0 0 0,0 0 0 0 0,0 0 0 0 0,0 0 1 0 0,0 0-1 0 0,0 0 0 0 0,0 0 0 0 0,0 1 0 0 0,0-1 1 0 0,-1 0-1 0 0,1 1 0 0 0,0-1 0 0 0,0 1 0 0 0,0-1 1 0 0,0 1-1 0 0,-1-1 0 0 0,1 1 0 0 0,0-1 0 0 0,0 1 1 0 0,-1 0-1 0 0,1-1 0 0 0,-1 1 0 0 0,1 0 0 0 0,0 0 0 0 0,-1-1 1 0 0,0 1-1 0 0,1 0 0 0 0,-1 0 0 0 0,1 0 0 0 0,-1 0 1 0 0,0 0-1 0 0,0 0 0 0 0,1 0 0 0 0,-1-1 0 0 0,0 1 1 0 0,0 0-1 0 0,0 0 0 0 0,0 0 0 0 0,0 0 0 0 0,0 0 1 0 0,0 0-1 0 0,0 0 0 0 0,-1 0 0 0 0,1 0 0 0 0,0 0 1 0 0,-1 0-1 0 0,1 0 0 0 0,0-1 0 0 0,-1 2-2 0 0,-23 34 82 0 0,21-32-65 0 0,-1 0-1 0 0,1 1 1 0 0,0-1-1 0 0,0 1 1 0 0,1 0-1 0 0,0 0 1 0 0,-1 0-1 0 0,2 0 1 0 0,-1 0-1 0 0,0 0 1 0 0,1 0-1 0 0,-1 5-16 0 0,5 108 0 0 0,-3-118-35 0 0,0 1 0 0 0,1 0-1 0 0,-1 0 1 0 0,0-1 0 0 0,1 1-1 0 0,-1 0 1 0 0,0-1 0 0 0,1 1-1 0 0,-1-1 1 0 0,1 1 0 0 0,-1 0-1 0 0,1-1 1 0 0,0 1 0 0 0,-1-1-1 0 0,1 0 1 0 0,-1 1 0 0 0,1-1-1 0 0,0 1 1 0 0,-1-1 0 0 0,1 0-1 0 0,0 1 1 0 0,-1-1 0 0 0,1 0-1 0 0,0 0 1 0 0,0 0 0 0 0,-1 1 0 0 0,1-1-1 0 0,0 0 1 0 0,0 0 0 0 0,-1 0-1 0 0,1 0 1 0 0,0 0 0 0 0,0 0-1 0 0,-1-1 1 0 0,1 1 0 0 0,0 0-1 0 0,0 0 1 0 0,-1 0 0 0 0,1-1-1 0 0,0 1 1 0 0,-1 0 0 0 0,1-1-1 0 0,0 1 1 0 0,-1-1 0 0 0,1 1-1 0 0,-1-1 1 0 0,1 1 0 0 0,0-1 0 0 0,-1 1-1 0 0,1-1 1 0 0,-1 1 0 0 0,0-1-1 0 0,1 0 36 0 0,6-4-7672 0 0</inkml:trace>
  <inkml:trace contextRef="#ctx0" brushRef="#br0" timeOffset="4988.442">866 617 455 0 0,'-17'-26'9819'0'0,"15"24"-11091"0"0,1 1 1446 0 0,1 0 0 0 0,0 0 0 0 0,0 0 0 0 0,0 0 0 0 0,0 0 0 0 0,0 0 0 0 0,0 0-1 0 0,0 0 1 0 0,1 0 0 0 0,-1 0 0 0 0,0 0 0 0 0,0 0 0 0 0,1 0 0 0 0,-1 0 0 0 0,1 0 0 0 0,-1 0 0 0 0,1 0 0 0 0,-1 1 0 0 0,1-1 0 0 0,-1 0 0 0 0,1 0 0 0 0,0 0-1 0 0,-1 1 1 0 0,1-1 0 0 0,0 1 0 0 0,0-1 0 0 0,-1 0 0 0 0,1 1 0 0 0,0-1 0 0 0,0 1 0 0 0,0-1-174 0 0,4 26 1788 0 0,-1 58-958 0 0,-3-39-744 0 0,2 0-1 0 0,2 0 0 0 0,2 0 1 0 0,8 27-86 0 0,-15-72 3 0 0,0 1 1 0 0,0 0-1 0 0,0-1 0 0 0,1 1 1 0 0,-1 0-1 0 0,0 0 0 0 0,0-1 1 0 0,0 1-1 0 0,0 0 0 0 0,1 0 1 0 0,-1-1-1 0 0,0 1 0 0 0,0 0 1 0 0,1 0-1 0 0,-1 0 1 0 0,0-1-1 0 0,0 1 0 0 0,1 0 1 0 0,-1 0-1 0 0,0 0 0 0 0,1 0 1 0 0,-1 0-1 0 0,0-1 0 0 0,0 1 1 0 0,1 0-1 0 0,-1 0 0 0 0,0 0 1 0 0,1 0-1 0 0,-1 0 0 0 0,0 0 1 0 0,1 0-1 0 0,-1 0 0 0 0,0 0 1 0 0,1 0-1 0 0,-1 0 1 0 0,0 1-1 0 0,1-1 0 0 0,-1 0 1 0 0,0 0-1 0 0,0 0 0 0 0,1 0 1 0 0,-1 0-1 0 0,0 1 0 0 0,1-1 1 0 0,-1 0-1 0 0,0 0 0 0 0,0 0 1 0 0,0 1-1 0 0,1-1 0 0 0,-1 0 1 0 0,0 0-1 0 0,0 1 1 0 0,0-1-1 0 0,1 0 0 0 0,-1 0 1 0 0,0 1-1 0 0,0-1 0 0 0,0 0 1 0 0,0 1-1 0 0,0-1 0 0 0,0 0 1 0 0,0 1-1 0 0,0-1 0 0 0,0 0 1 0 0,0 1-4 0 0,13-31 402 0 0,-11 25-297 0 0,13-35 229 0 0,-3 6-106 0 0,1 1 0 0 0,2 1 0 0 0,1 0 1 0 0,1 1-1 0 0,10-11-228 0 0,-11 20 320 0 0,-10 11-71 0 0,1 1 0 0 0,1 0 0 0 0,0 0 0 0 0,0 1 0 0 0,1 0 0 0 0,0 1-1 0 0,10-8-247 0 0,-18 16 10 0 0,0-1 0 0 0,0 1 0 0 0,-1 0 0 0 0,1-1 0 0 0,0 1 1 0 0,0-1-1 0 0,0 1 0 0 0,-1 0 0 0 0,1 0 0 0 0,0 0 0 0 0,0-1 1 0 0,0 1-1 0 0,0 0 0 0 0,0 0 0 0 0,0 0 0 0 0,-1 0 1 0 0,1 1-1 0 0,0-1 0 0 0,0 0 0 0 0,0 0 0 0 0,0 0 0 0 0,0 1 1 0 0,-1-1-1 0 0,1 0 0 0 0,0 1 0 0 0,0-1 0 0 0,0 1 0 0 0,-1-1 1 0 0,1 1-1 0 0,0-1 0 0 0,-1 1 0 0 0,1-1 0 0 0,0 1 1 0 0,-1 0-1 0 0,1-1 0 0 0,-1 1 0 0 0,1 0 0 0 0,-1 0 0 0 0,1-1 1 0 0,-1 1-1 0 0,0 0 0 0 0,1 0 0 0 0,-1 0 0 0 0,0 0 0 0 0,0-1 1 0 0,1 1-1 0 0,-1 0 0 0 0,0 0 0 0 0,0 0-11 0 0,7 50 92 0 0,-6-46-71 0 0,2 50-19 0 0,-2 0 0 0 0,-3-1 0 0 0,-6 39-2 0 0,-6-10-108 0 0,71-295-989 0 0,-50 190 1068 0 0,-3 7 19 0 0,0 0 1 0 0,1 0 0 0 0,1 1 0 0 0,1 0 0 0 0,0 0 0 0 0,1 0 0 0 0,0 1 0 0 0,1 0 0 0 0,0 1 0 0 0,10-11 9 0 0,-19 23 19 0 0,1-1 0 0 0,0 1 1 0 0,-1-1-1 0 0,1 1 0 0 0,-1 0 0 0 0,1-1 1 0 0,0 1-1 0 0,-1-1 0 0 0,1 1 0 0 0,0 0 1 0 0,-1 0-1 0 0,1-1 0 0 0,0 1 1 0 0,-1 0-1 0 0,1 0 0 0 0,0 0 0 0 0,0 0 1 0 0,-1 0-1 0 0,1 0 0 0 0,0 0 0 0 0,0 0 1 0 0,-1 0-1 0 0,1 0 0 0 0,0 0 0 0 0,-1 1 1 0 0,1-1-1 0 0,0 0 0 0 0,-1 0 0 0 0,1 1 1 0 0,0-1-1 0 0,-1 0 0 0 0,1 1 1 0 0,0-1-1 0 0,-1 1 0 0 0,1-1 0 0 0,-1 1 1 0 0,1-1-1 0 0,-1 1 0 0 0,1-1 0 0 0,-1 1 1 0 0,1-1-1 0 0,-1 1 0 0 0,0 0 0 0 0,1-1 1 0 0,-1 1-1 0 0,0 0 0 0 0,1-1 0 0 0,-1 1 1 0 0,0 0-1 0 0,0 0 0 0 0,0-1 1 0 0,0 1-1 0 0,0 0-19 0 0,10 41 398 0 0,-10-41-395 0 0,9 265 352 0 0,-15-164-1019 0 0,10-108-2633 0 0,-1 1-3558 0 0</inkml:trace>
  <inkml:trace contextRef="#ctx0" brushRef="#br0" timeOffset="5478.166">1621 969 3223 0 0,'-17'6'6805'0'0,"20"-18"-1821"0"0,20-25-1377 0 0,-20 33-3932 0 0,113-167 2076 0 0,-116 172-1751 0 0,0-1 0 0 0,0 1 0 0 0,0 0 0 0 0,0-1 0 0 0,1 1 0 0 0,-1-1 1 0 0,0 1-1 0 0,0-1 0 0 0,1 1 0 0 0,-1 0 0 0 0,0-1 0 0 0,1 1 1 0 0,-1-1-1 0 0,0 1 0 0 0,1-1 0 0 0,-1 1 0 0 0,1-1 0 0 0,-1 0 1 0 0,1 1-1 0 0,-1-1 0 0 0,1 0 0 0 0,-1 1 0 0 0,1-1 0 0 0,-1 0 1 0 0,1 1-1 0 0,0-1 0 0 0,-1 0 0 0 0,1 0 0 0 0,-1 0 0 0 0,1 0 0 0 0,0 0 1 0 0,-1 1-1 0 0,1-1 0 0 0,0 0 0 0 0,-1 0 0 0 0,1-1 0 0 0,-1 1 1 0 0,1 0-1 0 0,0 0 0 0 0,-1 0 0 0 0,1 0 0 0 0,-1 0 0 0 0,1-1 1 0 0,0 1-1 0 0,-1 0 0 0 0,1 0 0 0 0,-1-1 0 0 0,1 1 0 0 0,-1-1 1 0 0,1 1-1 0 0,-1 0 0 0 0,1-1 0 0 0,-1 1 0 0 0,0-1 0 0 0,1 1 0 0 0,-1-1 1 0 0,1 1-1 0 0,-1-1 0 0 0,0 1 0 0 0,0-1 0 0 0,1 0 0 0 0,-1 1 1 0 0,0-1-1 0 0,0 1 0 0 0,0-1 0 0 0,0 0 0 0 0,1 0 0 0 0,1 34-17 0 0,-1 0 0 0 0,-1 0-1 0 0,-2 0 1 0 0,-1-1 0 0 0,-2 1-1 0 0,-2 3 18 0 0,-8 71-32 0 0,2-38-3205 0 0,10-65-2862 0 0</inkml:trace>
  <inkml:trace contextRef="#ctx0" brushRef="#br0" timeOffset="6059.596">959 1357 2303 0 0,'-143'39'6088'0'0,"127"-34"-4249"0"0,12-2-374 0 0,13-2 999 0 0,124-6 312 0 0,-1-5-1 0 0,43-13-2775 0 0,-143 18 141 0 0,84-13 1567 0 0,115-2-1708 0 0,-196 22 185 0 0,1 1 0 0 0,-1 1-1 0 0,1 2 1 0 0,3 3-185 0 0,114 14 226 0 0,-145-23-207 0 0,0 0-1 0 0,0 0 0 0 0,0-1 0 0 0,0 0 0 0 0,-1 0 0 0 0,1-1 0 0 0,0 0 1 0 0,-1 0-1 0 0,0-1 0 0 0,1 0 0 0 0,-1 0 0 0 0,0-1 0 0 0,0 0 0 0 0,-1 0 0 0 0,1 0 1 0 0,-1-1-1 0 0,0 0 0 0 0,0 0 0 0 0,-1-1 0 0 0,4-3-18 0 0,-8 4-397 0 0,-9 14-2071 0 0,1 1-4795 0 0</inkml:trace>
  <inkml:trace contextRef="#ctx0" brushRef="#br0" timeOffset="7053.325">925 1773 5527 0 0,'0'0'423'0'0,"1"-1"-190"0"0,-1 1 237 0 0,11 22 4168 0 0,-7 23-3515 0 0,-3-30-567 0 0,1 36 77 0 0,3 0 0 0 0,2 0 0 0 0,2-1 0 0 0,3 0 0 0 0,6 15-633 0 0,-18-65 3 0 0,0-1-1 0 0,1 1 0 0 0,-1 0 1 0 0,0-1-1 0 0,0 1 0 0 0,0 0 1 0 0,1-1-1 0 0,-1 1 0 0 0,0 0 1 0 0,0 0-1 0 0,1-1 0 0 0,-1 1 1 0 0,0 0-1 0 0,1 0 1 0 0,-1 0-1 0 0,0-1 0 0 0,1 1 1 0 0,-1 0-1 0 0,0 0 0 0 0,1 0 1 0 0,-1 0-1 0 0,0 0 0 0 0,1 0 1 0 0,-1 0-1 0 0,0 0 0 0 0,1 0 1 0 0,-1 0-1 0 0,1 0 1 0 0,-1 0-1 0 0,0 0 0 0 0,1 0 1 0 0,-1 0-1 0 0,0 0 0 0 0,1 0 1 0 0,-1 0-1 0 0,0 0 0 0 0,1 0 1 0 0,-1 1-1 0 0,0-1 0 0 0,1 0 1 0 0,-1 0-1 0 0,0 0 0 0 0,1 1 1 0 0,-1-1-1 0 0,0 0 1 0 0,0 1-1 0 0,1-1 0 0 0,-1 0 1 0 0,0 0-1 0 0,0 1 0 0 0,0-1 1 0 0,1 0-1 0 0,-1 1 0 0 0,0-1 1 0 0,0 0-1 0 0,0 1 0 0 0,0-1 1 0 0,0 0-1 0 0,0 1 0 0 0,0-1 1 0 0,0 1-1 0 0,0-1 1 0 0,0 0-1 0 0,0 1 0 0 0,0-1 1 0 0,0 1-3 0 0,10-31 442 0 0,-8 23-309 0 0,4-23 204 0 0,1 1-1 0 0,2 1 1 0 0,1-1 0 0 0,1 1 0 0 0,1 1-1 0 0,2 0 1 0 0,7-9-337 0 0,-21 34 20 0 0,1 1 1 0 0,-1 0-1 0 0,1 0 0 0 0,-1 0 1 0 0,1 0-1 0 0,0 0 0 0 0,0 0 0 0 0,0 0 1 0 0,-1 0-1 0 0,1 0 0 0 0,0 0 1 0 0,0 0-1 0 0,0 1 0 0 0,0-1 0 0 0,0 0 1 0 0,0 0-1 0 0,1 1 0 0 0,-1-1 0 0 0,0 1 1 0 0,0-1-1 0 0,0 1 0 0 0,1 0 1 0 0,-1-1-1 0 0,0 1 0 0 0,0 0 0 0 0,1 0 1 0 0,-1 0-1 0 0,0 0 0 0 0,0 0 0 0 0,1 0 1 0 0,-1 0-1 0 0,0 1 0 0 0,0-1 1 0 0,1 0-1 0 0,-1 1 0 0 0,0-1 0 0 0,0 0 1 0 0,0 1-1 0 0,0 0 0 0 0,0-1 0 0 0,1 1 1 0 0,-1 0-1 0 0,0-1 0 0 0,0 1 1 0 0,-1 0-1 0 0,1 0 0 0 0,0 0 0 0 0,0 0 1 0 0,0 0-1 0 0,0 0 0 0 0,-1 0 1 0 0,1 0-1 0 0,-1 0 0 0 0,1 0 0 0 0,-1 1 1 0 0,1-1-1 0 0,-1 0 0 0 0,1 1-20 0 0,5 9 39 0 0,0 0 0 0 0,-1 0 1 0 0,0 0-1 0 0,-1 1 0 0 0,0-1 0 0 0,-1 1 0 0 0,0 0 0 0 0,-1 0 0 0 0,0 0 1 0 0,-1 1-1 0 0,0-1 0 0 0,-1 0 0 0 0,-1 0 0 0 0,0 1 0 0 0,0-1 0 0 0,-1 0 0 0 0,-1 0 1 0 0,0 0-1 0 0,0-1 0 0 0,-2 3-39 0 0,11-57-1031 0 0,5 5 925 0 0,2 0 0 0 0,2 1 0 0 0,2 0 0 0 0,1 2 0 0 0,1 0 0 0 0,10-10 106 0 0,20-11 972 0 0,-47 55-932 0 0,0 0 0 0 0,0-1-1 0 0,0 1 1 0 0,-1 0 0 0 0,1 0 0 0 0,1 0-1 0 0,-1 0 1 0 0,0 1 0 0 0,0-1 0 0 0,0 0-1 0 0,0 1 1 0 0,1 0 0 0 0,-1-1 0 0 0,0 1-1 0 0,0 0 1 0 0,1 0 0 0 0,-1 0 0 0 0,0 0-1 0 0,0 1 1 0 0,0-1 0 0 0,1 1-1 0 0,-1-1 1 0 0,0 1 0 0 0,0 0 0 0 0,0 0-1 0 0,0 0 1 0 0,0 0 0 0 0,0 0 0 0 0,0 0-1 0 0,0 0 1 0 0,0 1-40 0 0,9 10 67 0 0,0 0 0 0 0,-1 1 0 0 0,-1 1 0 0 0,0-1-1 0 0,-1 2 1 0 0,0-1 0 0 0,-1 1 0 0 0,-1 0 0 0 0,0 0-1 0 0,-1 1 1 0 0,-1 0 0 0 0,0-1 0 0 0,-1 2 0 0 0,-1-1 0 0 0,0 0-1 0 0,-1 16-66 0 0,0-22-64 0 0,0 0-1 0 0,-1 0 1 0 0,0 0-1 0 0,0 0 0 0 0,-1 0 1 0 0,-1 0-1 0 0,1 0 1 0 0,-2 0-1 0 0,1-1 0 0 0,-1 1 1 0 0,-1-1-1 0 0,1 0 0 0 0,-5 8 65 0 0,3-13-2810 0 0,4-3-4185 0 0</inkml:trace>
  <inkml:trace contextRef="#ctx0" brushRef="#br0" timeOffset="7494.344">1643 2135 2759 0 0,'39'-19'8400'0'0,"-30"14"-7153"0"0,-5 3-726 0 0,1-1 1 0 0,-1 1-1 0 0,1 0 0 0 0,0 0 0 0 0,-1 0 0 0 0,1 1 1 0 0,0-1-1 0 0,0 1 0 0 0,0 1 0 0 0,0-1 0 0 0,0 1 1 0 0,0-1-1 0 0,2 1-521 0 0,-5 2 70 0 0,0 0 1 0 0,0 0-1 0 0,0 0 0 0 0,-1 0 1 0 0,1 0-1 0 0,0 1 0 0 0,-1-1 1 0 0,0 0-1 0 0,1 1 0 0 0,-1-1 1 0 0,0 1-1 0 0,0-1 0 0 0,0 1 1 0 0,-1-1-1 0 0,1 1 0 0 0,-1 0 1 0 0,1-1-1 0 0,-1 1 0 0 0,0 0 1 0 0,0 0-1 0 0,0-1 0 0 0,0 1 1 0 0,-1 0-1 0 0,1 0-70 0 0,-2 20-703 0 0,-1 0 1 0 0,0-1-1 0 0,-2 1 0 0 0,-1-1 1 0 0,-1 0-1 0 0,-6 14 703 0 0,6-18-84 0 0,0 1 1 0 0,1 0-1 0 0,1 1 1 0 0,1-1-1 0 0,0 1 1 0 0,2-1-1 0 0,0 1 0 0 0,2 0 1 0 0,0 3 83 0 0,0-20 110 0 0,0-1-1 0 0,1 1 1 0 0,-1-1-1 0 0,1 1 1 0 0,0-1 0 0 0,0 0-1 0 0,0 1 1 0 0,0-1 0 0 0,0 0-1 0 0,0 0 1 0 0,1 0-1 0 0,-1 0 1 0 0,1 0 0 0 0,-1 0-1 0 0,1 0 1 0 0,0 0-1 0 0,0-1 1 0 0,0 1 0 0 0,0 0-1 0 0,0-1 1 0 0,0 0 0 0 0,0 0-1 0 0,0 1 1 0 0,1-1-1 0 0,-1 0 1 0 0,0-1 0 0 0,1 1-1 0 0,0 0-109 0 0,76 6 2802 0 0,-52-7-2192 0 0,-4 1-239 0 0,-14-2-364 0 0,-1 1 0 0 0,0 1 0 0 0,0-1 0 0 0,0 1 0 0 0,1 1-1 0 0,-1-1 1 0 0,0 2 0 0 0,0-1 0 0 0,-1 1 0 0 0,1 0 0 0 0,-1 0-1 0 0,1 1-6 0 0,37 29-2039 0 0,-35-25 801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6:01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2661 650 9215 0 0,'0'0'707'0'0,"13"-13"321"0"0,-3 1-864 0 0,1 1-943 0 0,0 0 0 0 0,-2-1 0 0 0,1-1 0 0 0,-2 1 0 0 0,1-2 0 0 0,-2 1 0 0 0,2-5 779 0 0,-9 17-86 0 0,1-1 0 0 0,-1 1 0 0 0,1-1-1 0 0,-1 0 1 0 0,0 0 0 0 0,1 1 0 0 0,-1-1 0 0 0,0 0 0 0 0,0 1 0 0 0,-1-1 0 0 0,1 0 0 0 0,0 0 0 0 0,0 1 0 0 0,-1-1 0 0 0,1 0-1 0 0,-1 1 1 0 0,1-1 0 0 0,-1 1 0 0 0,0-1 0 0 0,0 0 0 0 0,0 1 0 0 0,0 0 0 0 0,0-1 0 0 0,0 1 0 0 0,0 0 0 0 0,0-1 0 0 0,0 1 0 0 0,-1 0-1 0 0,1 0 1 0 0,0 0 0 0 0,-1 0 0 0 0,1 0 0 0 0,-1 0 0 0 0,0 0 86 0 0,-62-22 3186 0 0,47 18-2389 0 0,-148-49 6383 0 0,99 29-5662 0 0,0-2 0 0 0,-39-25-1518 0 0,-217-119 2 0 0,258 149-28 0 0,0 3 0 0 0,-1 2 0 0 0,-1 3 1 0 0,-1 4-1 0 0,0 2 0 0 0,-4 2 26 0 0,55 5 69 0 0,-108-10 1259 0 0,0 6 1 0 0,-87 10-1329 0 0,172-3 148 0 0,0 1 1 0 0,0 3-1 0 0,1 1 0 0 0,0 2 1 0 0,0 1-1 0 0,1 2 1 0 0,0 2-1 0 0,1 1 0 0 0,1 2 1 0 0,1 1-1 0 0,0 2 0 0 0,1 1 1 0 0,2 2-1 0 0,-4 5-148 0 0,-12 13-98 0 0,2 1 0 0 0,1 3-1 0 0,3 2 1 0 0,2 1 0 0 0,2 2-1 0 0,2 2 1 0 0,3 1 0 0 0,-25 56 98 0 0,43-78 83 0 0,1 0 1 0 0,2 1 0 0 0,1 0 0 0 0,1 1-1 0 0,-3 27-83 0 0,10-46 38 0 0,1 0-1 0 0,1 0 0 0 0,0 1 1 0 0,0-1-1 0 0,1 0 0 0 0,1 0 1 0 0,1 0-1 0 0,0 0 0 0 0,0-1 1 0 0,2 1-1 0 0,-1-1 0 0 0,2 0 1 0 0,0 0-1 0 0,0 0 0 0 0,3 2-37 0 0,13 16 58 0 0,1-1-1 0 0,2-1 0 0 0,0-1 1 0 0,2-1-1 0 0,1-1 0 0 0,19 12-57 0 0,-2-9 0 0 0,2-2 0 0 0,1-3 0 0 0,1-1 0 0 0,1-3 0 0 0,1-1 0 0 0,1-3 0 0 0,0-2 0 0 0,22 1 0 0 0,-61-12 0 0 0,547 148 93 0 0,-546-148-69 0 0,168 40 488 0 0,131 10-512 0 0,-167-38 6 0 0,0-6-1 0 0,81-9-5 0 0,-163 0 34 0 0,1-4-1 0 0,0-2 1 0 0,-1-4-1 0 0,0-2 1 0 0,-1-3-1 0 0,0-2 1 0 0,-1-4-1 0 0,-2-2 0 0 0,1-3-33 0 0,-47 19 25 0 0,-1-1-1 0 0,1 0 0 0 0,-1-1 0 0 0,-1-1 0 0 0,0 0 0 0 0,0-1 0 0 0,-1 0 1 0 0,-1 0-1 0 0,1-1 0 0 0,-2-1 0 0 0,0 0 0 0 0,0 0 0 0 0,-2-1 0 0 0,1 0 0 0 0,-2 0 1 0 0,0-1-1 0 0,0 1 0 0 0,-2-1 0 0 0,0-1 0 0 0,0-1-24 0 0,-1-9 37 0 0,-2-1-1 0 0,0 0 1 0 0,-2 1-1 0 0,-1-1 1 0 0,-1 1-1 0 0,-1-1 1 0 0,-2 1-1 0 0,0 0 1 0 0,-2 1-1 0 0,-1 0 1 0 0,-1 0-1 0 0,-1 1 1 0 0,-13-22-37 0 0,-11-32 85 0 0,-3 3 0 0 0,-3 1 1 0 0,-4 2-1 0 0,-3 2 0 0 0,-2 2 1 0 0,-4 2-1 0 0,-33-29-85 0 0,59 75-210 0 0,0 1-1 0 0,-2 1 1 0 0,0 2 0 0 0,-1 1-1 0 0,0 1 1 0 0,-1 2-1 0 0,0 1 1 0 0,-1 2 0 0 0,-1 1-1 0 0,1 1 1 0 0,-1 2-1 0 0,0 2 1 0 0,0 0 0 0 0,0 3-1 0 0,-18 2 211 0 0,-11-1-7732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6:0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2541 210 7367 0 0,'-170'-61'7301'0'0,"-90"-18"-7301"0"0,249 76-55 0 0,-73-18 505 0 0,-1 5 1 0 0,0 3-1 0 0,-1 3 1 0 0,-1 5-1 0 0,1 3 1 0 0,-1 4-1 0 0,1 4 1 0 0,0 4-1 0 0,0 3 1 0 0,-24 10-451 0 0,-38 9 636 0 0,2 6 1 0 0,1 7-1 0 0,-83 39-636 0 0,171-56 112 0 0,1 2 0 0 0,2 3-1 0 0,1 1 1 0 0,-40 36-112 0 0,80-60 18 0 0,1-1-1 0 0,0 2 1 0 0,1 0 0 0 0,0 0-1 0 0,1 1 1 0 0,0 1 0 0 0,1 0-1 0 0,0 0 1 0 0,1 0 0 0 0,1 1 0 0 0,0 0-1 0 0,1 1 1 0 0,0 0 0 0 0,1 0-1 0 0,1 0 1 0 0,0 0 0 0 0,1 1-1 0 0,1-1 1 0 0,0 1 0 0 0,1 0-1 0 0,1-1 1 0 0,1 11-18 0 0,5 2-33 0 0,1 0-1 0 0,1 0 1 0 0,1-1-1 0 0,2-1 1 0 0,0 1-1 0 0,2-2 1 0 0,1 0-1 0 0,1 0 1 0 0,1-1-1 0 0,1-1 1 0 0,1-1-1 0 0,1-1 1 0 0,1 0-1 0 0,1-1 1 0 0,0-1-1 0 0,2-1 1 0 0,0-2 0 0 0,4 2 33 0 0,20 12-22 0 0,1-2 0 0 0,1-3 0 0 0,1-1 1 0 0,2-3-1 0 0,0-2 0 0 0,1-2 1 0 0,1-3-1 0 0,17 1 22 0 0,105 14 160 0 0,164 5-160 0 0,-307-31 24 0 0,554 16 142 0 0,-341-21 660 0 0,182-27-826 0 0,-286 10 384 0 0,-1-5 0 0 0,62-22-384 0 0,-163 35 96 0 0,-2-1 0 0 0,0-2 0 0 0,0-1-1 0 0,-1-3 1 0 0,-1 0 0 0 0,-1-3 0 0 0,31-22-96 0 0,-54 34 27 0 0,-1-1 1 0 0,0 0-1 0 0,0 0 0 0 0,-1-1 1 0 0,0 0-1 0 0,-1-1 1 0 0,0 0-1 0 0,-1 0 0 0 0,0-1 1 0 0,-1 0-1 0 0,-1-1 0 0 0,0 1 1 0 0,-1-1-1 0 0,0-1 1 0 0,-1 1-1 0 0,-1 0 0 0 0,0-1 1 0 0,-1 0-1 0 0,0 1 1 0 0,-1-1-1 0 0,-1 0 0 0 0,-1 0 1 0 0,0 0-1 0 0,-2-10-27 0 0,-6-8 85 0 0,-1 1-1 0 0,-1 0 1 0 0,-2 0 0 0 0,-1 1-1 0 0,-2 1 1 0 0,-1 1 0 0 0,-1 0-1 0 0,-1 1 1 0 0,-2 1 0 0 0,-1 1-1 0 0,0 0 1 0 0,-27-20-85 0 0,9 13 105 0 0,-2 2 0 0 0,-1 1 0 0 0,-2 3-1 0 0,-1 2 1 0 0,0 1 0 0 0,-2 3 0 0 0,0 2 0 0 0,-2 1 0 0 0,0 4 0 0 0,0 1-1 0 0,-2 2-104 0 0,-78-10-44 0 0,-1 5-1 0 0,-9 5 45 0 0,11 4-1010 0 0,-96 9 1010 0 0,75 10-7564 0 0,83-3-134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1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19 377 2759 0 0,'-9'2'-104'0'0,"9"-2"202"0"0,0-1 0 0 0,0 1 0 0 0,0 0 0 0 0,0-1 0 0 0,1 1 0 0 0,-1 0 0 0 0,0-1 0 0 0,0 1 0 0 0,0 0 0 0 0,0-1 0 0 0,0 1 0 0 0,0 0 0 0 0,0 0 0 0 0,-1-1 0 0 0,1 1 0 0 0,0 0 0 0 0,0-1 0 0 0,0 1 0 0 0,0 0 0 0 0,0-1 0 0 0,0 1 0 0 0,0 0 0 0 0,-1 0 0 0 0,1-1 0 0 0,0 1 0 0 0,0 0 0 0 0,0 0 0 0 0,-1-1 0 0 0,1 1 0 0 0,0 0 0 0 0,0 0 0 0 0,-1 0 0 0 0,1-1 0 0 0,0 1 0 0 0,0 0 0 0 0,-1 0 0 0 0,1 0 0 0 0,0 0 0 0 0,-1 0 0 0 0,1 0 0 0 0,0 0 0 0 0,-1 0 0 0 0,1 0 0 0 0,0-1 0 0 0,-1 1 0 0 0,1 0 0 0 0,0 0 0 0 0,0 1 0 0 0,-1-1 0 0 0,1 0 0 0 0,0 0 0 0 0,-1 0 0 0 0,1 0 0 0 0,0 0 0 0 0,-1 0 0 0 0,1 0-98 0 0,93-107 3335 0 0,-60 74-2904 0 0,-14 13-93 0 0,18-19 232 0 0,1 1 1 0 0,2 2-1 0 0,31-21-570 0 0,-32 43 897 0 0,-53 59 1054 0 0,5-17-1730 0 0,1 1 0 0 0,2-1 0 0 0,0 1 0 0 0,3 1 1 0 0,0-1-1 0 0,2 1 0 0 0,1 22-221 0 0,28 187 151 0 0,-3-52-57 0 0,-23-90-982 0 0,2-100-3578 0 0,-1 0-460 0 0</inkml:trace>
  <inkml:trace contextRef="#ctx0" brushRef="#br0" timeOffset="268.602">639 724 5983 0 0,'-2'1'98'0'0,"1"-1"-1"0"0,0 0 0 0 0,-1 1 0 0 0,1-1 1 0 0,0 0-1 0 0,-1 1 0 0 0,1 0 0 0 0,0-1 1 0 0,-1 1-1 0 0,1 0 0 0 0,0 0 1 0 0,0-1-1 0 0,0 1 0 0 0,0 0 0 0 0,0 0 1 0 0,0 0-1 0 0,0 0 0 0 0,0 1 0 0 0,0-1 1 0 0,0 0-1 0 0,1 0 0 0 0,-1 1 0 0 0,0-1 1 0 0,1 0-1 0 0,-1 0 0 0 0,1 1 0 0 0,0-1 1 0 0,-1 1-1 0 0,1-1 0 0 0,0 0 0 0 0,0 1 1 0 0,0-1-1 0 0,0 1 0 0 0,0-1 0 0 0,0 1 1 0 0,0 0-98 0 0,7 128 540 0 0,-1-80-382 0 0,10 59 1205 0 0,-14-105-4132 0 0,2-1-1001 0 0</inkml:trace>
  <inkml:trace contextRef="#ctx0" brushRef="#br0" timeOffset="713.391">751 87 1375 0 0,'0'-1'194'0'0,"-1"0"-1"0"0,1 0 1 0 0,0 0-1 0 0,-1 0 1 0 0,1 0-1 0 0,0 0 1 0 0,0 0-1 0 0,0 0 1 0 0,0 0-1 0 0,0 0 0 0 0,0 1 1 0 0,0-1-1 0 0,1 0 1 0 0,-1 0-1 0 0,0 0 1 0 0,0 0-1 0 0,1 0 1 0 0,-1 0-1 0 0,0 0 1 0 0,1 0-1 0 0,-1 0 1 0 0,1 1-1 0 0,-1-1 0 0 0,1 0 1 0 0,0 0-1 0 0,-1 1 1 0 0,1-1-1 0 0,0 0 1 0 0,-1 1-1 0 0,1-1 1 0 0,0 1-1 0 0,0-1 1 0 0,0 1-1 0 0,-1-1 0 0 0,1 1 1 0 0,0-1-1 0 0,0 1 1 0 0,0 0-1 0 0,0-1-193 0 0,42-16 3481 0 0,-42 16-3477 0 0,36-8 294 0 0,1 0 0 0 0,0 3 0 0 0,0 1 0 0 0,16 1-298 0 0,-52 4 10 0 0,26-2 42 0 0,122 0 472 0 0,-143 4-487 0 0,0 0-1 0 0,1 1 1 0 0,-1-1-1 0 0,0 2 1 0 0,-1-1-1 0 0,1 1 1 0 0,0 0-1 0 0,-1 0 1 0 0,0 1-1 0 0,0 0 0 0 0,0 0 1 0 0,-1 1-1 0 0,0-1 1 0 0,0 1-1 0 0,0 0 1 0 0,-1 0-1 0 0,0 1 1 0 0,0-1-1 0 0,0 1 1 0 0,-1 0-1 0 0,0 0 1 0 0,0 0-1 0 0,-1 1 1 0 0,0-1-1 0 0,0 1 0 0 0,-1-1 1 0 0,0 1-1 0 0,0-1 1 0 0,-1 1-1 0 0,0 0 1 0 0,0-1-1 0 0,-1 1 1 0 0,0 0-1 0 0,-1 4-36 0 0,-8 52 528 0 0,-3-1-1 0 0,-3 0 1 0 0,-3-1-1 0 0,-2-1 1 0 0,-3-1-1 0 0,-6 6-527 0 0,17-34 61 0 0,0-3-106 0 0,6-13-151 0 0,-1 0 0 0 0,2 1 0 0 0,0 0 0 0 0,1 1 0 0 0,1-1 0 0 0,0 1 1 0 0,1 0-1 0 0,1 1 196 0 0,4-17-2698 0 0,-1-5-2610 0 0</inkml:trace>
  <inkml:trace contextRef="#ctx0" brushRef="#br0" timeOffset="964.858">965 658 14743 0 0,'54'-3'2249'0'0,"0"-3"-1"0"0,0-2 1 0 0,26-8-2249 0 0,143-18-4018 0 0,-194 32-2382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1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1375 0 0,'12'-16'2155'0'0,"133"-186"5033"0"0,-141 198-7013 0 0,9-13 306 0 0,1 1 0 0 0,1 1 0 0 0,0 0 0 0 0,1 1 1 0 0,1 1-1 0 0,0 0 0 0 0,1 1 0 0 0,14-6-481 0 0,-30 17 43 0 0,0 0 0 0 0,0 0 0 0 0,0 0 0 0 0,0 1 1 0 0,0-1-1 0 0,1 1 0 0 0,-1-1 0 0 0,0 1 0 0 0,0 0 0 0 0,0 0 0 0 0,1 0 0 0 0,-1 0 0 0 0,0 1 1 0 0,0-1-1 0 0,0 0 0 0 0,1 1 0 0 0,-1 0 0 0 0,0-1 0 0 0,0 1 0 0 0,0 0 0 0 0,0 0 1 0 0,0 0-1 0 0,0 0 0 0 0,-1 1 0 0 0,1-1 0 0 0,0 0 0 0 0,0 1 0 0 0,-1-1 0 0 0,1 1-43 0 0,37 58 627 0 0,-26-34-431 0 0,-6-13-150 0 0,1-1-1 0 0,0 0 1 0 0,0 0-1 0 0,1-1 1 0 0,1 0-1 0 0,0-1 1 0 0,0 0-1 0 0,1 0 1 0 0,0-1-1 0 0,1 0 1 0 0,0-1-1 0 0,0-1 1 0 0,0 0-1 0 0,1 0 1 0 0,1-1-1 0 0,7 2-45 0 0,-16-8-86 0 0,1 1 0 0 0,-1-1 0 0 0,1 0 0 0 0,-1 0 0 0 0,1 0 0 0 0,-1-1 0 0 0,0 0 0 0 0,1 0 0 0 0,-1-1 0 0 0,0 1 0 0 0,0-1 0 0 0,0 0 0 0 0,0 0 0 0 0,0-1 0 0 0,0 0 0 0 0,0 0 0 0 0,-1 0 0 0 0,0 0 0 0 0,1 0 0 0 0,-1-1 0 0 0,-1 0 0 0 0,1 0 0 0 0,0 0 0 0 0,-1 0 0 0 0,0-1 0 0 0,2-3 86 0 0,4-4-5556 0 0</inkml:trace>
  <inkml:trace contextRef="#ctx0" brushRef="#br0" timeOffset="368.875">199 541 2759 0 0,'-1'0'30'0'0,"1"0"-1"0"0,-1 0 0 0 0,1-1 1 0 0,0 1-1 0 0,-1 0 0 0 0,1 0 1 0 0,-1 0-1 0 0,1 0 0 0 0,0-1 1 0 0,-1 1-1 0 0,1 0 0 0 0,0-1 1 0 0,-1 1-1 0 0,1 0 0 0 0,0-1 1 0 0,-1 1-1 0 0,1 0 0 0 0,0-1 1 0 0,0 1-1 0 0,0 0 0 0 0,-1-1 1 0 0,1 1-1 0 0,0 0 0 0 0,0-1 1 0 0,0 1-1 0 0,0-1 0 0 0,0 1 0 0 0,0-1 1 0 0,0 1-1 0 0,0 0 0 0 0,0-1 1 0 0,0 1-1 0 0,0-1 0 0 0,0 1 1 0 0,0-1-1 0 0,0 1 0 0 0,0 0 1 0 0,0-1-1 0 0,0 1 0 0 0,0-1 1 0 0,0 1-1 0 0,1 0 0 0 0,-1-1 1 0 0,0 1-1 0 0,0-1 0 0 0,1 1 1 0 0,-1 0-1 0 0,0-1 0 0 0,0 1 1 0 0,1 0-1 0 0,-1 0 0 0 0,0-1 1 0 0,1 1-1 0 0,-1 0 0 0 0,1 0 1 0 0,-1-1-1 0 0,1 1-29 0 0,1-3 354 0 0,17-25 432 0 0,2 1 1 0 0,0 1-1 0 0,2 2 1 0 0,1 0-1 0 0,1 1 1 0 0,0 1-1 0 0,20-12-786 0 0,-42 33 84 0 0,-1-1 0 0 0,0 0 0 0 0,0 1 0 0 0,1-1 1 0 0,-1 1-1 0 0,0 0 0 0 0,1 0 0 0 0,-1 0 0 0 0,1 0 0 0 0,0 0 0 0 0,-1 1 0 0 0,1-1 0 0 0,0 1 0 0 0,-1-1 0 0 0,1 1 1 0 0,0 0-1 0 0,0 0 0 0 0,-1 0 0 0 0,1 1 0 0 0,0-1 0 0 0,-1 1 0 0 0,1-1 0 0 0,0 1 0 0 0,-1 0 0 0 0,1 0 1 0 0,-1 0-1 0 0,1 0 0 0 0,-1 1 0 0 0,0-1 0 0 0,1 1 0 0 0,-1-1 0 0 0,0 1 0 0 0,0 0 0 0 0,0 0 0 0 0,0 0 1 0 0,0 0-1 0 0,-1 0 0 0 0,1 0 0 0 0,-1 0 0 0 0,2 3-84 0 0,25 48 431 0 0,-25-43-285 0 0,1 0 0 0 0,1-1 1 0 0,0 1-1 0 0,0-1 0 0 0,1 0 1 0 0,0-1-1 0 0,0 1 0 0 0,1-1 0 0 0,0-1 1 0 0,1 1-1 0 0,-1-1 0 0 0,1 0 0 0 0,1-1 1 0 0,3 3-147 0 0,19-4-1324 0 0,-20-6-3998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1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1839 0 0,'-3'-12'5001'0'0,"8"16"-1361"0"0,9 23-1883 0 0,80 379 1071 0 0,-53-221-1374 0 0,-40-179-1476 0 0,-1-6 31 0 0,1-1 0 0 0,-1 1-1 0 0,0 0 1 0 0,0 0-1 0 0,0 0 1 0 0,1 0 0 0 0,-1-1-1 0 0,0 1 1 0 0,0 0 0 0 0,0 0-1 0 0,1 0 1 0 0,-1 0 0 0 0,0 0-1 0 0,0 0 1 0 0,1 0-1 0 0,-1 0 1 0 0,0 0 0 0 0,0 0-1 0 0,1 0 1 0 0,-1 0 0 0 0,0 0-1 0 0,0 0 1 0 0,1 0 0 0 0,-1 0-1 0 0,0 0 1 0 0,0 0 0 0 0,1 0-1 0 0,-1 0 1 0 0,0 0-1 0 0,0 0 1 0 0,1 0 0 0 0,-1 0-1 0 0,0 1 1 0 0,0-1 0 0 0,1 0-1 0 0,-1 0 1 0 0,0 0 0 0 0,0 0-1 0 0,0 1 1 0 0,0-1-1 0 0,1 0 1 0 0,-1 0 0 0 0,0 0-1 0 0,0 1 1 0 0,0-1 0 0 0,0 0-1 0 0,0 1-8 0 0,9-16 18 0 0,0 1 0 0 0,1 1 1 0 0,0 0-1 0 0,1 0 0 0 0,0 1 0 0 0,1 1 0 0 0,1 0 0 0 0,0 0 0 0 0,0 1 0 0 0,1 1 1 0 0,0 0-1 0 0,0 1 0 0 0,1 1 0 0 0,0 0 0 0 0,1 1 0 0 0,-1 0 0 0 0,12-1-18 0 0,-22 5 7 0 0,-1 1-1 0 0,1 0 1 0 0,-1 0-1 0 0,1 1 1 0 0,-1-1 0 0 0,1 1-1 0 0,0 0 1 0 0,-1 0-1 0 0,1 1 1 0 0,-1 0-1 0 0,1-1 1 0 0,-1 1-1 0 0,1 1 1 0 0,-1-1-1 0 0,0 1 1 0 0,1-1-1 0 0,-1 1 1 0 0,0 0 0 0 0,0 1-1 0 0,0-1 1 0 0,-1 1-1 0 0,1 0 1 0 0,-1 0-1 0 0,1 0 1 0 0,-1 0-1 0 0,0 1 1 0 0,0-1-1 0 0,0 1 1 0 0,-1-1 0 0 0,1 1-1 0 0,-1 0 1 0 0,0 0-1 0 0,1 2-6 0 0,2 11 167 0 0,-1 0 0 0 0,0 0 0 0 0,-1 1-1 0 0,-1-1 1 0 0,-1 1 0 0 0,0 0 0 0 0,-2 5-167 0 0,12 93 836 0 0,7-85-701 0 0,-4-27-5687 0 0,-4-5-471 0 0</inkml:trace>
  <inkml:trace contextRef="#ctx0" brushRef="#br0" timeOffset="360.597">955 646 9215 0 0,'-57'26'2872'0'0,"57"-26"-2858"0"0,0-1-1 0 0,0 1 1 0 0,0 0-1 0 0,0-1 1 0 0,0 1-1 0 0,-1 0 0 0 0,1-1 1 0 0,0 1-1 0 0,0 0 1 0 0,0-1-1 0 0,-1 1 1 0 0,1 0-1 0 0,0-1 1 0 0,0 1-1 0 0,-1 0 0 0 0,1 0 1 0 0,0-1-1 0 0,-1 1 1 0 0,1 0-1 0 0,0 0 1 0 0,-1 0-1 0 0,1 0 1 0 0,0-1-1 0 0,-1 1 1 0 0,1 0-1 0 0,0 0 0 0 0,-1 0 1 0 0,1 0-1 0 0,-1 0 1 0 0,1 0-1 0 0,0 0 1 0 0,-1 0-1 0 0,1 0 1 0 0,0 0-1 0 0,-1 0 0 0 0,1 0 1 0 0,-1 0-1 0 0,1 0 1 0 0,0 0-1 0 0,-1 0 1 0 0,1 1-1 0 0,0-1 1 0 0,-1 0-1 0 0,1 0 0 0 0,0 0 1 0 0,-1 1-1 0 0,1-1 1 0 0,0 0-1 0 0,0 0 1 0 0,-1 1-1 0 0,1-1 1 0 0,0 0-1 0 0,0 1 1 0 0,-1-1-1 0 0,1 0 0 0 0,0 0 1 0 0,0 1-1 0 0,0-1-13 0 0,38-58-1859 0 0,14 9 3620 0 0,-51 49-1702 0 0,-1-1 0 0 0,1 0 0 0 0,0 1 1 0 0,0-1-1 0 0,0 0 0 0 0,-1 1 0 0 0,1 0 1 0 0,0-1-1 0 0,0 1 0 0 0,0-1 0 0 0,0 1 1 0 0,0 0-1 0 0,0 0 0 0 0,0-1 0 0 0,0 1 1 0 0,0 0-1 0 0,0 0 0 0 0,0 0 1 0 0,0 0-1 0 0,0 0 0 0 0,0 0 0 0 0,0 0 1 0 0,0 1-1 0 0,0-1 0 0 0,-1 0 0 0 0,1 0 1 0 0,0 1-1 0 0,0-1 0 0 0,0 1 0 0 0,0-1 1 0 0,0 1-1 0 0,0-1 0 0 0,-1 1 0 0 0,1-1 1 0 0,0 1-1 0 0,0 0 0 0 0,-1-1 0 0 0,1 1 1 0 0,0 0-1 0 0,-1 0 0 0 0,1 0 0 0 0,-1-1 1 0 0,1 1-1 0 0,-1 0 0 0 0,1 0 0 0 0,-1 0 1 0 0,0 0-1 0 0,1 0-59 0 0,11 54 861 0 0,-11-46-728 0 0,12 211 2355 0 0,4-118-2282 0 0,-9-89-1934 0 0,-5-13 498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1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37 121 1375 0 0,'-17'-121'4856'0'0,"17"122"-4775"0"0,0-1-1 0 0,0 0 0 0 0,1 1 0 0 0,-1-1 1 0 0,0 0-1 0 0,0 1 0 0 0,0-1 0 0 0,0 0 0 0 0,0 1 1 0 0,0-1-1 0 0,0 0 0 0 0,0 1 0 0 0,0-1 1 0 0,0 1-1 0 0,0-1 0 0 0,0 0 0 0 0,0 1 1 0 0,0-1-1 0 0,0 0 0 0 0,-1 1 0 0 0,1-1 0 0 0,0 0 1 0 0,0 1-1 0 0,0-1 0 0 0,0 0 0 0 0,-1 0 1 0 0,1 1-1 0 0,0-1 0 0 0,0 0 0 0 0,-1 0 1 0 0,1 1-1 0 0,0-1 0 0 0,0 0 0 0 0,-1 0 0 0 0,1 1 1 0 0,0-1-1 0 0,-1 0 0 0 0,1 0 0 0 0,0 0 1 0 0,-1 0-1 0 0,1 0 0 0 0,0 0 0 0 0,-1 0 1 0 0,1 1-1 0 0,0-1 0 0 0,-1 0 0 0 0,1 0 0 0 0,-1 0 1 0 0,1 0-1 0 0,0 0 0 0 0,-1-1 0 0 0,1 1 1 0 0,0 0-1 0 0,-1 0 0 0 0,1 0 0 0 0,0 0 1 0 0,-1 0-1 0 0,1 0 0 0 0,0-1 0 0 0,-1 1 0 0 0,1 0 1 0 0,0 0-1 0 0,0 0 0 0 0,-1-1 0 0 0,1 1 1 0 0,0 0-1 0 0,0 0 0 0 0,-1-1 0 0 0,1 1-80 0 0,0 28 685 0 0,0 0-1 0 0,2 0 1 0 0,2 0-1 0 0,0 0 1 0 0,2 0-1 0 0,1-1 1 0 0,1 0-1 0 0,5 9-684 0 0,16 66 692 0 0,37 233 628 0 0,-66-335-1308 0 0,0 1-1 0 0,0 0 0 0 0,0 0 0 0 0,-1-1 1 0 0,1 1-1 0 0,0 0 0 0 0,0 0 1 0 0,0 0-1 0 0,0 0 0 0 0,1-1 0 0 0,-1 1 1 0 0,0 0-1 0 0,0 0 0 0 0,0 0 1 0 0,1-1-1 0 0,-1 1 0 0 0,0 0 1 0 0,1-1-1 0 0,-1 1 0 0 0,0 0 0 0 0,1 0 1 0 0,-1-1-1 0 0,1 1 0 0 0,-1-1 1 0 0,1 1-1 0 0,0 0 0 0 0,-1-1 1 0 0,1 1-1 0 0,0-1 0 0 0,-1 0 0 0 0,1 1 1 0 0,0-1-1 0 0,-1 1 0 0 0,1-1 1 0 0,0 0-1 0 0,0 0 0 0 0,-1 1 1 0 0,1-1-1 0 0,0 0 0 0 0,0 0 0 0 0,0 0 1 0 0,-1 0-1 0 0,1 0 0 0 0,0 0 1 0 0,0 0-1 0 0,0 0 0 0 0,-1 0 1 0 0,1 0-1 0 0,0 0 0 0 0,0-1 0 0 0,0 1 1 0 0,-1 0-1 0 0,1-1 0 0 0,0 1 1 0 0,0 0-1 0 0,-1-1 0 0 0,1 1 1 0 0,0-1-1 0 0,0 0-11 0 0,53-124 97 0 0,-47 108-175 0 0,1 1 1 0 0,0 0-1 0 0,1 1 0 0 0,1-1 0 0 0,0 2 0 0 0,1 0 1 0 0,1 0-1 0 0,0 1 0 0 0,1 0 0 0 0,0 1 0 0 0,1 1 0 0 0,0 0 1 0 0,1 1-1 0 0,4-2 78 0 0,-16 10-6 0 0,0 1 1 0 0,0-1-1 0 0,0 1 1 0 0,0 0-1 0 0,1 0 1 0 0,-1 0 0 0 0,0 0-1 0 0,1 0 1 0 0,-1 1-1 0 0,0 0 1 0 0,1 0-1 0 0,-1 0 1 0 0,1 0-1 0 0,-1 0 1 0 0,0 0-1 0 0,1 1 1 0 0,-1 0-1 0 0,0 0 1 0 0,1 0-1 0 0,-1 0 1 0 0,0 0-1 0 0,0 1 1 0 0,0-1-1 0 0,0 1 1 0 0,0 0-1 0 0,0 0 1 0 0,-1 0-1 0 0,1 0 1 0 0,0 0-1 0 0,-1 1 1 0 0,0-1-1 0 0,0 1 1 0 0,1-1-1 0 0,-2 1 1 0 0,1 0 0 0 0,0 1 5 0 0,84 138-83 0 0,-83-137 82 0 0,0 1 1 0 0,-1 0-1 0 0,1 0 1 0 0,-1 0 0 0 0,-1 0-1 0 0,1 0 1 0 0,-1 1-1 0 0,0-1 1 0 0,-1 0-1 0 0,1 1 1 0 0,-1-1-1 0 0,-1 0 1 0 0,1 1-1 0 0,-1-1 1 0 0,0 0-1 0 0,0 0 1 0 0,-1 1 0 0 0,0-1-1 0 0,0 0 1 0 0,0 0-1 0 0,-1-1 1 0 0,0 1-1 0 0,0 0 1 0 0,-8 31-3277 0 0,11-29-2366 0 0</inkml:trace>
  <inkml:trace contextRef="#ctx0" brushRef="#br0" timeOffset="535.55">753 702 2303 0 0,'-2'-2'195'0'0,"1"0"0"0"0,0-1-1 0 0,0 1 1 0 0,0-1 0 0 0,0 1-1 0 0,0-1 1 0 0,1 0 0 0 0,-1 1-1 0 0,1-1 1 0 0,0 0 0 0 0,0 1-1 0 0,0-1 1 0 0,0 0 0 0 0,0 1-1 0 0,1-1 1 0 0,-1 0 0 0 0,1 1-1 0 0,-1-1 1 0 0,1 1 0 0 0,0-1-1 0 0,0 1 1 0 0,0-1 0 0 0,1 1-1 0 0,-1 0 1 0 0,0-1 0 0 0,1 1-1 0 0,1-1-194 0 0,-1 2 234 0 0,1 0 0 0 0,-1 1-1 0 0,1-1 1 0 0,0 1-1 0 0,-1 0 1 0 0,1-1 0 0 0,0 1-1 0 0,0 0 1 0 0,-1 1 0 0 0,1-1-1 0 0,0 0 1 0 0,-1 1-1 0 0,1 0 1 0 0,0 0 0 0 0,-1-1-1 0 0,1 2 1 0 0,-1-1-1 0 0,1 0 1 0 0,-1 0 0 0 0,0 1-1 0 0,1-1 1 0 0,-1 1-234 0 0,6 2 180 0 0,-6-3-231 0 0,1 0 0 0 0,0 0 0 0 0,0 0-1 0 0,-1 0 1 0 0,1 0 0 0 0,0 1-1 0 0,-1-1 1 0 0,1 1 0 0 0,-1 0 0 0 0,0 0-1 0 0,0 0 1 0 0,1 0 0 0 0,-1 0 0 0 0,-1 1-1 0 0,1-1 1 0 0,0 0 0 0 0,0 1 0 0 0,-1-1-1 0 0,0 1 1 0 0,1 0 0 0 0,-1 0 0 0 0,0-1-1 0 0,0 1 1 0 0,-1 0 0 0 0,1 0-1 0 0,0 0 1 0 0,-1 0 0 0 0,0 0 0 0 0,0 0-1 0 0,0 0 1 0 0,0 0 0 0 0,0 0 0 0 0,0 0-1 0 0,-1 0 1 0 0,0-1 0 0 0,1 1 0 0 0,-1 0-1 0 0,-1 2 52 0 0,-58 78-108 0 0,34-52 718 0 0,19-24-419 0 0,4-3 69 0 0,-1 0-1 0 0,0 0 1 0 0,1 0 0 0 0,0 0-1 0 0,0 1 1 0 0,1-1 0 0 0,-1 1-1 0 0,1 0 1 0 0,0 0 0 0 0,0 0 0 0 0,0 0-1 0 0,1 0 1 0 0,0 0 0 0 0,0 0-1 0 0,-1 5-259 0 0,3-9 69 0 0,-1 1-1 0 0,1-1 0 0 0,-1 0 1 0 0,1 1-1 0 0,-1-1 0 0 0,1 0 1 0 0,0 0-1 0 0,0 1 0 0 0,-1-1 1 0 0,1 0-1 0 0,0 0 0 0 0,0 0 1 0 0,0 0-1 0 0,0 0 0 0 0,1 0 1 0 0,-1 0-1 0 0,0-1 0 0 0,0 1 1 0 0,0 0-1 0 0,1 0 0 0 0,-1-1 1 0 0,0 1-1 0 0,1-1 0 0 0,-1 0 1 0 0,1 1-1 0 0,-1-1 1 0 0,0 0-1 0 0,1 0 0 0 0,-1 1 1 0 0,1-1-1 0 0,-1-1 0 0 0,1 1 1 0 0,-1 0-1 0 0,1 0-68 0 0,52-7 951 0 0,-54 7-938 0 0,138-50-815 0 0,-118 42-736 0 0,-5 2-4474 0 0</inkml:trace>
  <inkml:trace contextRef="#ctx0" brushRef="#br0" timeOffset="1068.461">37 1219 2303 0 0,'-37'-16'2488'0'0,"141"40"2416"0"0,64-15-2556 0 0,-71-15-661 0 0,0-5 0 0 0,73-17-1687 0 0,96-33 2526 0 0,-264 61-2518 0 0,165-29 321 0 0,-156 28-335 0 0,1 1 1 0 0,-1 0-1 0 0,0 1 0 0 0,1 0 1 0 0,-1 1-1 0 0,0 1 1 0 0,0-1-1 0 0,0 2 1 0 0,0-1-1 0 0,0 1 0 0 0,-1 1 1 0 0,1 0-1 0 0,6 5 6 0 0,48 25-525 0 0,-35-25-3744 0 0,-27-10-721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2303 0 0,'0'0'145'0'0,"-1"0"-1"0"0,1 0 0 0 0,0 0 0 0 0,-1 0 0 0 0,1 0 0 0 0,0 0 0 0 0,-1 0 0 0 0,1 0 0 0 0,-1 0 0 0 0,1 0 0 0 0,0-1 0 0 0,-1 1 0 0 0,1 0 0 0 0,0 0 0 0 0,-1 0 0 0 0,1-1 1 0 0,0 1-1 0 0,0 0 0 0 0,-1 0 0 0 0,1-1 0 0 0,0 1 0 0 0,0 0 0 0 0,-1 0 0 0 0,1-1 0 0 0,0 1 0 0 0,0 0 0 0 0,0-1 0 0 0,-1 1 0 0 0,1 0 0 0 0,0-1 0 0 0,0 1 0 0 0,0 0 1 0 0,0-1-1 0 0,0 1 0 0 0,0 0 0 0 0,0-1 0 0 0,0 1 0 0 0,0-1 0 0 0,0 1 0 0 0,0 0 0 0 0,0-1 0 0 0,0 1 0 0 0,0 0 0 0 0,0-1 0 0 0,0 1 0 0 0,0 0 0 0 0,0-1 1 0 0,1 1-1 0 0,-1 0 0 0 0,0-1 0 0 0,0 1 0 0 0,0 0 0 0 0,1-1 0 0 0,-1 1 0 0 0,0 0 0 0 0,0 0 0 0 0,1-1 0 0 0,-1 1-144 0 0,18-15 1983 0 0,55 48 382 0 0,55-15-5335 0 0,-84-14 1483 0 0,-37-3-2456 0 0</inkml:trace>
  <inkml:trace contextRef="#ctx0" brushRef="#br0" timeOffset="234.908">102 140 5063 0 0,'0'0'192'0'0,"0"0"0"0"0,0 0 0 0 0,0 0-1 0 0,0-1 1 0 0,1 1 0 0 0,-1 0 0 0 0,0 0 0 0 0,0 0-1 0 0,0-1 1 0 0,0 1 0 0 0,0 0 0 0 0,0 0-1 0 0,0 0 1 0 0,0 0 0 0 0,0-1 0 0 0,0 1-1 0 0,0 0 1 0 0,0 0 0 0 0,0 0 0 0 0,0-1 0 0 0,0 1-1 0 0,-1 0 1 0 0,1 0 0 0 0,0 0 0 0 0,0 0-192 0 0,7-1 1079 0 0,-5 0 63 0 0,100 1 2874 0 0,-39 12-6642 0 0,-52-9-2308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2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3855 0 0,'-9'3'2372'0'0,"9"-3"-1637"0"0,0 0 22 0 0,5 1-15 0 0,101 18 2624 0 0,131 13-1198 0 0,85-42 699 0 0,-81-13-1062 0 0,-226 21-1810 0 0,0 0 0 0 0,0 1 0 0 0,0 1-1 0 0,-1 0 1 0 0,1 1 0 0 0,0 1 0 0 0,0 0-1 0 0,0 1 1 0 0,-1 1 0 0 0,0 0 0 0 0,1 1-1 0 0,-1 0 1 0 0,8 5 5 0 0,-20-9-93 0 0,-1 0-1 0 0,1 1 0 0 0,-1-1 1 0 0,0 0-1 0 0,1 0 0 0 0,-1 1 1 0 0,0-1-1 0 0,0 1 0 0 0,0-1 1 0 0,0 1-1 0 0,0-1 0 0 0,0 1 1 0 0,-1-1-1 0 0,1 1 0 0 0,0 0 1 0 0,-1 0-1 0 0,1-1 1 0 0,-1 1-1 0 0,0 0 0 0 0,1 0 1 0 0,-1 0-1 0 0,0-1 0 0 0,0 1 1 0 0,0 0-1 0 0,0 0 0 0 0,-1 1 94 0 0,-11 30-5687 0 0,4-19 1153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3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2303 0 0,'9'-33'3135'0'0,"2"13"-2482"0"0,2 1-1 0 0,0 0 1 0 0,1 1-1 0 0,1 0 0 0 0,0 1 1 0 0,2 1-1 0 0,0 1 1 0 0,0 0-1 0 0,1 1 1 0 0,1 1-1 0 0,18-9-652 0 0,-35 20 21 0 0,-1 0 0 0 0,1 0 0 0 0,0 1 0 0 0,-1-1 0 0 0,1 0 0 0 0,0 1 0 0 0,0 0 0 0 0,0-1 0 0 0,1 1 0 0 0,-1 0-1 0 0,0 0 1 0 0,0 0 0 0 0,1 0 0 0 0,-1 0 0 0 0,0 1 0 0 0,1-1 0 0 0,-1 1 0 0 0,1 0 0 0 0,-1-1 0 0 0,1 1 0 0 0,-1 0 0 0 0,1 0 0 0 0,-1 1-1 0 0,0-1 1 0 0,1 0 0 0 0,-1 1 0 0 0,1 0 0 0 0,-1-1 0 0 0,0 1 0 0 0,1 0 0 0 0,-1 0 0 0 0,0 1 0 0 0,0-1 0 0 0,0 0 0 0 0,0 1 0 0 0,0-1-1 0 0,0 1 1 0 0,0-1 0 0 0,1 3-21 0 0,19 90 1167 0 0,-21-84-990 0 0,0 0 0 0 0,0 0 0 0 0,1-1 0 0 0,0 1 0 0 0,1 0 0 0 0,0 0 0 0 0,1-1-1 0 0,0 0 1 0 0,0 0 0 0 0,3 5-177 0 0,-6-14 0 0 0,-1 1-1 0 0,1 0 0 0 0,0 0 0 0 0,-1 0 1 0 0,1 0-1 0 0,0 0 0 0 0,0-1 0 0 0,0 1 1 0 0,0 0-1 0 0,0-1 0 0 0,0 1 0 0 0,-1-1 1 0 0,1 1-1 0 0,0-1 0 0 0,1 1 0 0 0,-1-1 1 0 0,0 0-1 0 0,0 1 0 0 0,0-1 1 0 0,0 0-1 0 0,0 0 0 0 0,0 0 0 0 0,0 0 1 0 0,0 0-1 0 0,0 0 0 0 0,1 0 0 0 0,-1 0 1 0 0,0 0-1 0 0,0-1 0 0 0,0 1 0 0 0,0 0 1 0 0,0-1-1 0 0,0 1 0 0 0,0-1 0 0 0,0 1 1 0 0,0-1-1 0 0,0 1 0 0 0,0-1 0 0 0,0 0 1 0 0,0 0 0 0 0,37-39-1403 0 0,-27 27 947 0 0,31-30-2969 0 0,-33 34-686 0 0</inkml:trace>
  <inkml:trace contextRef="#ctx0" brushRef="#br0" timeOffset="378.691">34 485 1839 0 0,'1'-4'89'0'0,"0"-1"0"0"0,1 1 0 0 0,-1 0 0 0 0,1 0 0 0 0,0 0 0 0 0,0 0 0 0 0,0 0 0 0 0,1 1 0 0 0,-1-1 0 0 0,1 1 0 0 0,0-1 0 0 0,0 1 0 0 0,0 0 0 0 0,1 0 0 0 0,-1 0 0 0 0,1 1 0 0 0,-1-1 0 0 0,2 1-89 0 0,12-13 380 0 0,-5 4-215 0 0,6-7 500 0 0,2 0 0 0 0,0 1-1 0 0,1 0 1 0 0,0 2 0 0 0,1 1 0 0 0,1 1-1 0 0,1 0-664 0 0,-23 12 98 0 0,1 0 0 0 0,0 0 0 0 0,-1 0-1 0 0,1 1 1 0 0,0-1 0 0 0,0 0-1 0 0,-1 1 1 0 0,1-1 0 0 0,0 1-1 0 0,0 0 1 0 0,0-1 0 0 0,0 1 0 0 0,0 0-1 0 0,0 0 1 0 0,0 0 0 0 0,0 1-1 0 0,0-1 1 0 0,-1 0 0 0 0,1 1 0 0 0,0-1-1 0 0,0 1 1 0 0,0-1 0 0 0,0 1-1 0 0,-1 0 1 0 0,1 0 0 0 0,0 0 0 0 0,-1 0-1 0 0,1 0 1 0 0,-1 0 0 0 0,1 1-1 0 0,-1-1 1 0 0,0 0 0 0 0,1 1 0 0 0,-1-1-1 0 0,0 1 1 0 0,0-1 0 0 0,0 1-1 0 0,0 0 1 0 0,0 0 0 0 0,0-1 0 0 0,-1 1-1 0 0,1 1-97 0 0,19 76 493 0 0,-17-64-220 0 0,0 0-1 0 0,1 1 0 0 0,0-2 1 0 0,1 1-1 0 0,1 0 0 0 0,0-1 1 0 0,1 0-1 0 0,2 1-272 0 0,-8-12 39 0 0,1-1-1 0 0,0 1 1 0 0,0-1-1 0 0,0 0 1 0 0,0 0-1 0 0,0 0 1 0 0,1 0-1 0 0,-1 0 1 0 0,1 0 0 0 0,-1-1-1 0 0,1 1 1 0 0,0-1-1 0 0,-1 0 1 0 0,1 0-1 0 0,0 0 1 0 0,0 0-1 0 0,0 0 1 0 0,0 0-1 0 0,0-1 1 0 0,0 1-1 0 0,0-1 1 0 0,0 0-1 0 0,0 0 1 0 0,0 0-1 0 0,0-1 1 0 0,0 1-1 0 0,0-1 1 0 0,0 1 0 0 0,0-1-1 0 0,-1 0 1 0 0,1 0-1 0 0,0 0 1 0 0,0-1-1 0 0,-1 1 1 0 0,1-1-1 0 0,-1 1 1 0 0,1-1-1 0 0,0-1-38 0 0,23-17-1794 0 0,-13 9-3676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41 1375 0 0,'-17'-41'4872'0'0,"11"64"-1040"0"0,6 14-3341 0 0,1 0 0 0 0,3 0 0 0 0,1 0 0 0 0,1-1 0 0 0,4 7-491 0 0,0 7 4 0 0,11 34 212 0 0,-3-107 343 0 0,65-169 150 0 0,-79 185-632 0 0,-1 0 0 0 0,2 0 0 0 0,-1 0 1 0 0,1 0-1 0 0,0 1 0 0 0,1 0 0 0 0,-1 0 0 0 0,1 0 0 0 0,0 1 0 0 0,1 0 1 0 0,-1 0-1 0 0,1 0 0 0 0,0 1 0 0 0,7-3-77 0 0,-12 6 20 0 0,-1 1-1 0 0,1-1 1 0 0,0 1 0 0 0,-1 0-1 0 0,1 0 1 0 0,-1 0 0 0 0,1 0-1 0 0,0 0 1 0 0,-1 0 0 0 0,1 0 0 0 0,-1 1-1 0 0,1-1 1 0 0,-1 0 0 0 0,1 1-1 0 0,-1-1 1 0 0,1 1 0 0 0,-1 0-1 0 0,1-1 1 0 0,-1 1 0 0 0,1 0-1 0 0,-1 0 1 0 0,0 0 0 0 0,0 0-1 0 0,1 0 1 0 0,-1 0 0 0 0,0 0 0 0 0,0 1-1 0 0,0-1 1 0 0,0 0 0 0 0,-1 1-1 0 0,1-1 1 0 0,0 0 0 0 0,0 1-1 0 0,-1-1 1 0 0,1 1 0 0 0,-1-1-1 0 0,1 1-19 0 0,13 61 416 0 0,-13-33-404 0 0,-1-1 0 0 0,-1 0 0 0 0,-2 0 0 0 0,0-1 0 0 0,-2 1 0 0 0,-2 0 0 0 0,0-1 0 0 0,-2-1 0 0 0,-3 6-12 0 0,11-28 513 0 0,8-21-373 0 0,7-16-148 0 0,3-1-111 0 0,2 1 0 0 0,0 0 0 0 0,2 2-1 0 0,1 0 1 0 0,2 2 0 0 0,1 0 0 0 0,16-13 119 0 0,-40 39 12 0 0,1 0 1 0 0,-1 1 0 0 0,1-1-1 0 0,0 0 1 0 0,-1 0 0 0 0,1 1 0 0 0,0-1-1 0 0,0 1 1 0 0,0-1 0 0 0,0 1-1 0 0,0 0 1 0 0,1 0 0 0 0,-1 0-1 0 0,0 0 1 0 0,0 0 0 0 0,1 0 0 0 0,-1 1-1 0 0,0-1 1 0 0,1 1 0 0 0,-1 0-1 0 0,1-1 1 0 0,-1 1 0 0 0,1 0-1 0 0,-1 1 1 0 0,0-1 0 0 0,1 0 0 0 0,-1 1-1 0 0,1-1 1 0 0,-1 1 0 0 0,0 0-1 0 0,1 0 1 0 0,-1 0 0 0 0,0 0-1 0 0,0 0 1 0 0,0 0 0 0 0,0 0 0 0 0,0 1-1 0 0,2 1-12 0 0,2 8 198 0 0,-1 1 0 0 0,0 0 1 0 0,-1 0-1 0 0,-1 0 0 0 0,1 0 0 0 0,-2 0 0 0 0,0 1 0 0 0,0 0 0 0 0,-1-1 0 0 0,-1 4-198 0 0,0-12 35 0 0,1 206 619 0 0,5-193-1360 0 0,5-12-5368 0 0,-4-5 672 0 0</inkml:trace>
  <inkml:trace contextRef="#ctx0" brushRef="#br0" timeOffset="394.345">805 497 1375 0 0,'-1'0'224'0'0,"-1"1"0"0"0,1-1-1 0 0,-1 0 1 0 0,1 1 0 0 0,-1-1-1 0 0,0 0 1 0 0,1 0 0 0 0,-1 0 0 0 0,1 0-1 0 0,-1 0 1 0 0,1 0 0 0 0,-1 0-1 0 0,1-1 1 0 0,-1 1 0 0 0,1 0-1 0 0,-1-1 1 0 0,1 0 0 0 0,-1 1-1 0 0,1-1 1 0 0,-1 0 0 0 0,1 1-1 0 0,0-1 1 0 0,0 0 0 0 0,-1 0-1 0 0,1 0 1 0 0,0 0 0 0 0,0 0-1 0 0,0-1 1 0 0,0 1 0 0 0,0 0-1 0 0,0 0 1 0 0,0-1 0 0 0,1 1-1 0 0,-1-1 1 0 0,0 1 0 0 0,1 0-1 0 0,-1-1 1 0 0,1 1 0 0 0,-1-1-1 0 0,1 1 1 0 0,0-1 0 0 0,0 0-1 0 0,0 1 1 0 0,0-1 0 0 0,0 1-1 0 0,0-1 1 0 0,0 1 0 0 0,0-1-1 0 0,1 0-223 0 0,48-43 3734 0 0,-44 42-3678 0 0,1 0-1 0 0,0 1 0 0 0,1-1 0 0 0,-1 1 0 0 0,0 1 0 0 0,0-1 1 0 0,1 1-1 0 0,-1 0 0 0 0,1 0 0 0 0,0 1 0 0 0,-1 0 1 0 0,1 0-1 0 0,-1 1 0 0 0,5 0-55 0 0,-8 0-61 0 0,-1 0 1 0 0,1 0-1 0 0,0 0 0 0 0,-1 0 0 0 0,1 1 1 0 0,-1-1-1 0 0,0 1 0 0 0,1-1 1 0 0,-1 1-1 0 0,0 0 0 0 0,0 0 1 0 0,0 0-1 0 0,0 0 0 0 0,0 1 0 0 0,-1-1 1 0 0,1 0-1 0 0,-1 1 0 0 0,1-1 1 0 0,-1 1-1 0 0,0-1 0 0 0,0 1 1 0 0,0 0-1 0 0,0-1 0 0 0,-1 1 0 0 0,1 0 1 0 0,-1 0-1 0 0,1-1 0 0 0,-1 1 1 0 0,0 0-1 0 0,0 0 0 0 0,0 0 1 0 0,-1 0-1 0 0,1 0 61 0 0,-22 94-1600 0 0,-12-13 1349 0 0,24-64 850 0 0,2 0 0 0 0,0 0-1 0 0,1 0 1 0 0,1 1 0 0 0,1 0 0 0 0,1 0-1 0 0,0 6-598 0 0,4-25 60 0 0,0 0 0 0 0,0 0 0 0 0,0 0 0 0 0,0 0-1 0 0,0 0 1 0 0,1 0 0 0 0,-1 0 0 0 0,0 0 0 0 0,1-1 0 0 0,0 1-1 0 0,-1 0 1 0 0,1 0 0 0 0,0-1 0 0 0,0 1 0 0 0,0 0-1 0 0,0-1 1 0 0,0 1 0 0 0,0-1 0 0 0,1 1 0 0 0,-1-1 0 0 0,0 1-1 0 0,1-1 1 0 0,-1 0 0 0 0,1 0 0 0 0,0 0 0 0 0,-1 0 0 0 0,1 0-1 0 0,0 0 1 0 0,-1 0 0 0 0,1-1 0 0 0,0 1 0 0 0,0-1 0 0 0,0 1-1 0 0,0-1 1 0 0,0 0 0 0 0,0 1 0 0 0,-1-1 0 0 0,1 0 0 0 0,0 0-1 0 0,0 0 1 0 0,0-1 0 0 0,0 1 0 0 0,0 0 0 0 0,0-1 0 0 0,0 1-1 0 0,-1-1 1 0 0,2 0-60 0 0,89-45-1213 0 0,-64 27 82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2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1839 0 0,'2'-18'3538'0'0,"-3"31"-1245"0"0,-7 105 596 0 0,2 109 1183 0 0,4-200-3681 0 0,1-9 54 0 0,3-25 471 0 0,46-141-948 0 0,-43 135 6 0 0,0 0-1 0 0,1 0 0 0 0,0 1 1 0 0,1 0-1 0 0,0 0 0 0 0,1 1 1 0 0,0 0-1 0 0,1 0 0 0 0,9-8 27 0 0,-17 18 19 0 0,1-1 0 0 0,-1 1 0 0 0,1 0 0 0 0,0 0-1 0 0,-1 0 1 0 0,1 0 0 0 0,0 0 0 0 0,-1 0 0 0 0,1 0 0 0 0,0 1-1 0 0,0-1 1 0 0,0 1 0 0 0,0-1 0 0 0,-1 1 0 0 0,1 0 0 0 0,0-1-1 0 0,0 1 1 0 0,0 0 0 0 0,0 0 0 0 0,0 1 0 0 0,0-1 0 0 0,0 0-1 0 0,0 1 1 0 0,0-1 0 0 0,-1 1 0 0 0,1-1 0 0 0,0 1 0 0 0,0 0-1 0 0,-1 0 1 0 0,1 0 0 0 0,0 0 0 0 0,-1 0 0 0 0,1 0 0 0 0,-1 0 0 0 0,1 1-1 0 0,-1-1 1 0 0,0 1 0 0 0,1-1 0 0 0,-1 1 0 0 0,0-1 0 0 0,0 1-1 0 0,0-1 1 0 0,0 1 0 0 0,0 0-19 0 0,28 82 1353 0 0,-27-70-1267 0 0,-1-1 0 0 0,0 1 0 0 0,-1 0 0 0 0,-1-1 0 0 0,0 1 0 0 0,0-1 0 0 0,-2 1 0 0 0,0-1 0 0 0,0 0 0 0 0,-1 0 0 0 0,-3 4-86 0 0,14-40 422 0 0,7-7-597 0 0,2 0 1 0 0,1 1 0 0 0,2 1-1 0 0,1 0 1 0 0,1 2 0 0 0,1 0 0 0 0,5-3 174 0 0,-15 18-65 0 0,0 0 1 0 0,0 1 0 0 0,1 0 0 0 0,1 1 0 0 0,-1 0-1 0 0,2 1 1 0 0,2-1 64 0 0,-16 9 3 0 0,0-1-1 0 0,1 1 1 0 0,-1 0-1 0 0,0-1 0 0 0,0 1 1 0 0,0 0-1 0 0,0-1 1 0 0,0 1-1 0 0,1 0 1 0 0,-1 0-1 0 0,0 0 1 0 0,0 0-1 0 0,0 0 1 0 0,0 0-1 0 0,1 1 0 0 0,-1-1 1 0 0,0 0-1 0 0,0 0 1 0 0,0 1-1 0 0,0-1 1 0 0,0 1-1 0 0,0-1 1 0 0,0 1-1 0 0,0-1 1 0 0,0 1-1 0 0,0 0 0 0 0,0 0 1 0 0,0-1-1 0 0,0 1 1 0 0,0 0-1 0 0,-1 0 1 0 0,1 0-1 0 0,0 0 1 0 0,0 0-1 0 0,-1 0 1 0 0,1 0-1 0 0,-1 0 0 0 0,1 0 1 0 0,-1 0-1 0 0,0 0 1 0 0,1 0-1 0 0,-1 1 1 0 0,0-1-1 0 0,0 0 1 0 0,1 0-3 0 0,0 61 195 0 0,-2-51-157 0 0,-1 22 440 0 0,-1 1 0 0 0,-2-1 0 0 0,-1-1 0 0 0,-10 28-478 0 0,-1 22 284 0 0,18-81-504 0 0,0 0 0 0 0,0 1-1 0 0,0-1 1 0 0,0 0 0 0 0,0 0-1 0 0,0 0 1 0 0,0 0 0 0 0,0 0-1 0 0,0-1 1 0 0,0 1 0 0 0,1 0 0 0 0,-1 0-1 0 0,0-1 1 0 0,0 1 0 0 0,1-1-1 0 0,-1 1 1 0 0,1-1 0 0 0,-1 0-1 0 0,0 1 1 0 0,1-1 0 0 0,-1 0 0 0 0,1 0-1 0 0,-1 0 1 0 0,1 0 220 0 0,5 1-1163 0 0,1 1-359 0 0</inkml:trace>
  <inkml:trace contextRef="#ctx0" brushRef="#br0" timeOffset="362.639">703 423 2327 0 0,'0'0'103'0'0,"0"0"0"0"0,0 1 0 0 0,0-1 0 0 0,0 0 0 0 0,0 0 0 0 0,0 0 0 0 0,0 0 0 0 0,0 1 0 0 0,-1-1 0 0 0,1 0 0 0 0,0 0 0 0 0,0 0 0 0 0,0 0 0 0 0,0 0 0 0 0,-1 0 0 0 0,1 0 0 0 0,0 1 0 0 0,0-1 0 0 0,0 0 0 0 0,-1 0 0 0 0,1 0-1 0 0,0 0 1 0 0,0 0 0 0 0,0 0 0 0 0,-1 0 0 0 0,1 0 0 0 0,0 0 0 0 0,0 0 0 0 0,0 0 0 0 0,-1 0 0 0 0,1 0 0 0 0,0 0 0 0 0,0 0 0 0 0,0 0 0 0 0,-1 0 0 0 0,1 0 0 0 0,0-1 0 0 0,0 1 0 0 0,0 0 0 0 0,0 0 0 0 0,-1 0 0 0 0,1 0 0 0 0,0 0-1 0 0,0 0 1 0 0,0 0 0 0 0,0-1 0 0 0,-1 1 0 0 0,1 0 0 0 0,0 0 0 0 0,0 0 0 0 0,0 0 0 0 0,0-1 0 0 0,0 1 0 0 0,0 0 0 0 0,0 0 0 0 0,0 0 0 0 0,0-1 0 0 0,0 1 0 0 0,-1 0 0 0 0,1 0 0 0 0,0 0 0 0 0,0-1 0 0 0,0 1 0 0 0,0 0 0 0 0,0 0-1 0 0,0 0 1 0 0,1-1 0 0 0,-1 1 0 0 0,0 0-103 0 0,8-14 622 0 0,1 1 0 0 0,0 0 0 0 0,1 1 0 0 0,1 0-1 0 0,0 1 1 0 0,1 0 0 0 0,0 0 0 0 0,5-2-622 0 0,-16 12 18 0 0,-1 0 0 0 0,1 1 0 0 0,0-1 0 0 0,-1 1-1 0 0,1-1 1 0 0,0 1 0 0 0,0-1 0 0 0,0 1 0 0 0,-1-1 0 0 0,1 1 0 0 0,0 0 0 0 0,0-1 0 0 0,0 1 0 0 0,0 0-1 0 0,0 0 1 0 0,0 0 0 0 0,0 0 0 0 0,-1 0 0 0 0,1 0 0 0 0,0 0 0 0 0,0 0 0 0 0,0 0 0 0 0,0 0 0 0 0,0 0-1 0 0,0 0 1 0 0,0 1 0 0 0,0-1 0 0 0,0 0 0 0 0,-1 1 0 0 0,1-1 0 0 0,0 1 0 0 0,0-1 0 0 0,0 1 0 0 0,-1-1-1 0 0,1 1 1 0 0,0-1 0 0 0,-1 1 0 0 0,1 0 0 0 0,0 0 0 0 0,-1-1 0 0 0,1 1 0 0 0,-1 0 0 0 0,1 0-1 0 0,-1-1 1 0 0,0 1 0 0 0,1 0 0 0 0,-1 0 0 0 0,0 0 0 0 0,1 0 0 0 0,-1 0 0 0 0,0 0-18 0 0,8 55 821 0 0,-7-47-746 0 0,-4 217 713 0 0,-2-183-3505 0 0,3-37-2506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3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5063 0 0,'0'-2'113'0'0,"0"0"-1"0"0,0 0 1 0 0,0 0-1 0 0,0 0 1 0 0,1 0-1 0 0,-1 0 0 0 0,0 0 1 0 0,1 0-1 0 0,0 0 1 0 0,-1 0-1 0 0,1 0 1 0 0,0 0-1 0 0,0 1 0 0 0,0-1 1 0 0,0 0-1 0 0,0 1 1 0 0,1-1-1 0 0,-1 1 0 0 0,0-1 1 0 0,1 1-1 0 0,-1-1 1 0 0,1 1-1 0 0,-1 0 1 0 0,1 0-1 0 0,0 0 0 0 0,-1 0 1 0 0,1 0-1 0 0,0 0 1 0 0,0 1-1 0 0,0-1 1 0 0,0 0-1 0 0,0 1 0 0 0,1-1-112 0 0,3-2 90 0 0,12-9 287 0 0,1 2-1 0 0,1 0 1 0 0,0 1 0 0 0,0 1-1 0 0,0 1 1 0 0,10-2-377 0 0,-25 8 30 0 0,0 0 0 0 0,1 0 0 0 0,-1 0 0 0 0,1 1 0 0 0,-1 0 0 0 0,1 0 0 0 0,-1 0 0 0 0,0 0 1 0 0,1 1-1 0 0,-1 0 0 0 0,0 0 0 0 0,1 1 0 0 0,-1 0 0 0 0,0-1 0 0 0,0 2 0 0 0,0-1 0 0 0,0 0 0 0 0,0 1 1 0 0,-1 0-1 0 0,1 0 0 0 0,-1 1 0 0 0,0-1 0 0 0,0 1 0 0 0,0 0 0 0 0,0 0 0 0 0,-1 0 0 0 0,3 4-30 0 0,3 10 156 0 0,0 0-1 0 0,-2 0 0 0 0,0 0 0 0 0,-1 1 0 0 0,0 0 0 0 0,-2 1 1 0 0,0-1-1 0 0,-1 1 0 0 0,-1-1 0 0 0,-1 1 0 0 0,-1 0 0 0 0,-1 0 1 0 0,-1 6-156 0 0,-1 10 436 0 0,-2 0 0 0 0,-2 0 0 0 0,-1-1 1 0 0,-1 0-1 0 0,-2-1 0 0 0,-2 0 1 0 0,-1-1-1 0 0,-1 0 0 0 0,-10 14-436 0 0,8-22 0 0 0,25-41-2429 0 0,-3 6-3190 0 0</inkml:trace>
  <inkml:trace contextRef="#ctx0" brushRef="#br0" timeOffset="202.952">185 791 10135 0 0,'-38'13'1096'0'0,"49"-9"3290"0"0,122-39-244 0 0,-11-3-4145 0 0,-72 18-6330 0 0,-37 14 549 0 0</inkml:trace>
  <inkml:trace contextRef="#ctx0" brushRef="#br0" timeOffset="662.791">506 30 1839 0 0,'31'-9'6015'0'0,"-5"4"-4219"0"0,-13 1-1551 0 0,-1 0 0 0 0,1 2 0 0 0,0 0 0 0 0,0 0 0 0 0,0 1 0 0 0,1 0 0 0 0,-1 2 0 0 0,0-1 0 0 0,0 2 0 0 0,0-1 0 0 0,0 2 0 0 0,6 1-245 0 0,-17-3-87 0 0,1 1 0 0 0,-1-1-1 0 0,1 0 1 0 0,-1 1 0 0 0,0-1 0 0 0,1 1-1 0 0,-1 0 1 0 0,0 0 0 0 0,0 0 0 0 0,0 0 0 0 0,-1 0-1 0 0,1 0 1 0 0,0 1 0 0 0,-1-1 0 0 0,1 0 0 0 0,-1 1-1 0 0,0-1 1 0 0,0 1 0 0 0,0 0 0 0 0,0-1-1 0 0,-1 1 1 0 0,1 0 0 0 0,0 0 0 0 0,-1-1 0 0 0,0 1-1 0 0,0 0 1 0 0,0 0 0 0 0,0 0 0 0 0,0-1-1 0 0,-1 1 1 0 0,1 0 0 0 0,-1 0 0 0 0,1-1 0 0 0,-1 1-1 0 0,-1 2 88 0 0,-50 88-2188 0 0,-21-5 1682 0 0,-28 35 4260 0 0,99-121-3565 0 0,1 0 1 0 0,-1-1-1 0 0,0 1 1 0 0,0 0-1 0 0,1 0 1 0 0,-1 0-1 0 0,1 0 1 0 0,0 0-1 0 0,-1 0 1 0 0,1 0 0 0 0,0 1-1 0 0,0-1 1 0 0,0 0-1 0 0,1 1 1 0 0,-1-1-1 0 0,1 1 1 0 0,-1-1-1 0 0,1 1 1 0 0,0-1-1 0 0,0 1 1 0 0,0-1-1 0 0,0 1 1 0 0,0-1-1 0 0,0 1 1 0 0,1-1 0 0 0,-1 0-1 0 0,1 1 1 0 0,0-1-1 0 0,0 1 1 0 0,0-1-1 0 0,0 0 1 0 0,0 0-1 0 0,0 0 1 0 0,1 0-1 0 0,-1 1 1 0 0,1-2-1 0 0,-1 1 1 0 0,1 0-1 0 0,0 0 1 0 0,0 0 0 0 0,0-1-1 0 0,0 1 1 0 0,0-1-1 0 0,0 0 1 0 0,0 1-1 0 0,0-1-189 0 0,18 3 217 0 0,0-1 0 0 0,0-1 0 0 0,0-1 0 0 0,0 0 0 0 0,0-2 0 0 0,0 0 0 0 0,-1-1 0 0 0,1-1 0 0 0,0-1 0 0 0,-1-1 0 0 0,6-2-217 0 0,29-5-385 0 0,-30 8-413 0 0,-1 1-218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3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3 225 2759 0 0,'-1'-2'152'0'0,"0"-1"-1"0"0,1 0 1 0 0,0 1-1 0 0,0-1 1 0 0,0 0-1 0 0,0 0 1 0 0,0 1 0 0 0,0-1-1 0 0,1 0 1 0 0,0 1-1 0 0,-1-1 1 0 0,1 0-1 0 0,0 1 1 0 0,0-1-1 0 0,0 1 1 0 0,0-1-1 0 0,1 1 1 0 0,-1 0-1 0 0,1-1 1 0 0,0 1-1 0 0,-1 0 1 0 0,1 0-1 0 0,0 0 1 0 0,0 0-1 0 0,0 1 1 0 0,0-1-1 0 0,1 0-151 0 0,5-7 335 0 0,4-7 297 0 0,1 1 1 0 0,0 0 0 0 0,1 1-1 0 0,0 0 1 0 0,2 1 0 0 0,-1 1-1 0 0,1 0 1 0 0,1 2 0 0 0,0-1-1 0 0,5 0-632 0 0,-21 10 50 0 0,0 0 0 0 0,0 1-1 0 0,0-1 1 0 0,0 1-1 0 0,0 0 1 0 0,0-1 0 0 0,0 1-1 0 0,0 0 1 0 0,0-1 0 0 0,0 1-1 0 0,0 0 1 0 0,0 0 0 0 0,0 0-1 0 0,0 0 1 0 0,0 0-1 0 0,0 0 1 0 0,0 0 0 0 0,0 0-1 0 0,1 1 1 0 0,-1-1 0 0 0,0 0-1 0 0,0 1 1 0 0,0-1-1 0 0,0 0 1 0 0,-1 1 0 0 0,1 0-1 0 0,0-1 1 0 0,0 1 0 0 0,0-1-1 0 0,0 1 1 0 0,0 0-1 0 0,-1 0 1 0 0,1-1 0 0 0,0 1-1 0 0,-1 0 1 0 0,1 0 0 0 0,0 0-1 0 0,-1 0 1 0 0,1 0 0 0 0,-1 0-1 0 0,1 0 1 0 0,-1 0-1 0 0,0 0 1 0 0,0 0 0 0 0,1 0-1 0 0,-1 0 1 0 0,0 0 0 0 0,0 0-1 0 0,0 0 1 0 0,0 0-1 0 0,0 0 1 0 0,0 0 0 0 0,0 0-1 0 0,0 0 1 0 0,-1 0 0 0 0,1 0-1 0 0,0 0 1 0 0,-1 1-50 0 0,-30 247 1215 0 0,1 28-541 0 0,26-168-210 0 0,4-109-554 0 0,0 1-1 0 0,0-1 0 0 0,0 1 0 0 0,0-1 1 0 0,0 1-1 0 0,0-1 0 0 0,0 1 1 0 0,0-1-1 0 0,0 1 0 0 0,0-1 0 0 0,0 0 1 0 0,0 1-1 0 0,1-1 0 0 0,-1 1 1 0 0,0-1-1 0 0,0 0 0 0 0,0 1 0 0 0,1-1 1 0 0,-1 1-1 0 0,0-1 0 0 0,0 0 1 0 0,1 1-1 0 0,-1-1 0 0 0,0 0 1 0 0,1 1-1 0 0,-1-1 0 0 0,1 0 0 0 0,-1 0 1 0 0,0 1-1 0 0,1-1 0 0 0,-1 0 1 0 0,1 0-1 0 0,-1 0 0 0 0,0 0 0 0 0,1 0 1 0 0,-1 1-1 0 0,1-1 0 0 0,-1 0 1 0 0,1 0-1 0 0,-1 0 0 0 0,1 0 0 0 0,-1 0 1 0 0,1 0-1 0 0,-1 0 0 0 0,0-1 1 0 0,1 1-1 0 0,-1 0 0 0 0,1 0 0 0 0,-1 0 1 0 0,1 0-1 0 0,-1 0 0 0 0,0-1 1 0 0,1 1-1 0 0,-1 0 0 0 0,1 0 1 0 0,-1-1-1 0 0,0 1 0 0 0,1 0 0 0 0,-1-1 1 0 0,0 1-1 0 0,1-1 91 0 0,6-7-5683 0 0</inkml:trace>
  <inkml:trace contextRef="#ctx0" brushRef="#br0" timeOffset="237.69">409 629 9671 0 0,'-3'4'186'0'0,"0"1"0"0"0,1 0-1 0 0,-1-1 1 0 0,1 1-1 0 0,0 0 1 0 0,0 0-1 0 0,1 0 1 0 0,-1 1 0 0 0,1-1-1 0 0,0 0 1 0 0,1 0-1 0 0,-1 1 1 0 0,1-1-1 0 0,0 0 1 0 0,1 1 0 0 0,-1 0-186 0 0,1 38 950 0 0,-2 75-264 0 0,-4-41-3660 0 0,8-71 140 0 0,1-12-300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27:48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1076 1096 1839 0 0,'-3'-1'213'0'0,"0"0"-1"0"0,0-1 0 0 0,0 1 0 0 0,1 0 0 0 0,-1-1 0 0 0,1 1 0 0 0,-1-1 0 0 0,1 0 0 0 0,0 0 0 0 0,-1 0 0 0 0,1 0 0 0 0,0 0 0 0 0,0-1 0 0 0,0 1 0 0 0,1 0 0 0 0,-1-1 0 0 0,1 0 0 0 0,-1 1 0 0 0,1-1 0 0 0,0 0 0 0 0,0 0 0 0 0,0 1 0 0 0,0-1 0 0 0,1 0 0 0 0,-1 0 1 0 0,1 0-1 0 0,-1 0 0 0 0,1 0 0 0 0,0 0 0 0 0,0 0 0 0 0,1-1-212 0 0,0-6 516 0 0,-1 8-364 0 0,0 1 0 0 0,0 0 0 0 0,0-1 0 0 0,0 1 0 0 0,0-1-1 0 0,0 1 1 0 0,0-1 0 0 0,1 1 0 0 0,-1-1 0 0 0,0 1 0 0 0,1 0 0 0 0,-1-1 0 0 0,1 1 0 0 0,0 0 0 0 0,-1-1 0 0 0,1 1 0 0 0,0 0 0 0 0,0 0 0 0 0,0 0 0 0 0,0 0 0 0 0,0 0 0 0 0,0 0 0 0 0,0 0 0 0 0,0 0 0 0 0,0 0-1 0 0,1 0 1 0 0,-1 0 0 0 0,0 1 0 0 0,0-1 0 0 0,1 0-152 0 0,85-28 3456 0 0,-67 23-3208 0 0,0 2-1 0 0,0 0 0 0 0,0 2 1 0 0,0 0-1 0 0,1 1 0 0 0,-1 1 1 0 0,1 0-1 0 0,16 4-247 0 0,-29-3-13 0 0,0 1 0 0 0,-1 0 1 0 0,1 0-1 0 0,0 0 0 0 0,-1 1 0 0 0,0 0 1 0 0,0 0-1 0 0,0 1 0 0 0,0 0 0 0 0,0 0 0 0 0,-1 1 1 0 0,0 0-1 0 0,0 0 0 0 0,0 0 0 0 0,0 1 0 0 0,-1 0 1 0 0,0 0-1 0 0,0 0 0 0 0,-1 0 0 0 0,0 1 1 0 0,0 0-1 0 0,0 0 0 0 0,-1 0 0 0 0,0 2 13 0 0,2 7-113 0 0,0 0 0 0 0,-2 1-1 0 0,0-1 1 0 0,-1 1 0 0 0,-1 0 0 0 0,0 0-1 0 0,-1-1 1 0 0,-1 1 0 0 0,0 0-1 0 0,-2 0 1 0 0,0-1 0 0 0,0 1 0 0 0,-2-1-1 0 0,0 0 1 0 0,-1-1 0 0 0,-1 3 113 0 0,-14 26 238 0 0,-1-1 1 0 0,-2-2 0 0 0,-2 0 0 0 0,-2-2 0 0 0,-1 0-239 0 0,13-18 530 0 0,7-11-124 0 0,0 0 1 0 0,1 1-1 0 0,1 1 1 0 0,0-1 0 0 0,0 1-1 0 0,1 0 1 0 0,1 1-1 0 0,0 0-406 0 0,4-11 38 0 0,1 0 0 0 0,0 0-1 0 0,-1 0 1 0 0,1 0 0 0 0,0 0 0 0 0,0 0 0 0 0,1 0-1 0 0,-1 0 1 0 0,0 0 0 0 0,1 0 0 0 0,-1 0-1 0 0,1-1 1 0 0,-1 1 0 0 0,1 0 0 0 0,0 0-1 0 0,0 0 1 0 0,0-1 0 0 0,0 1 0 0 0,0 0-1 0 0,0-1 1 0 0,1 1 0 0 0,-1-1 0 0 0,0 0 0 0 0,1 1-1 0 0,-1-1 1 0 0,1 0 0 0 0,0 0 0 0 0,-1 0-1 0 0,1 0 1 0 0,0 0 0 0 0,-1 0 0 0 0,1 0-1 0 0,1 0-37 0 0,67 19 256 0 0,-62-19-218 0 0,251 50 245 0 0,-131-29-3572 0 0,-111-19-4081 0 0</inkml:trace>
  <inkml:trace contextRef="#ctx0" brushRef="#br0" timeOffset="236.318">2025 1782 8287 0 0,'-39'22'1483'0'0,"20"5"4058"0"0,-18 81-1892 0 0,17 66-5098 0 0,20-173 1449 0 0,0 1-1 0 0,0-1 1 0 0,0 1 0 0 0,0-1-1 0 0,0 0 1 0 0,0 1-1 0 0,0-1 1 0 0,1 1-1 0 0,-1-1 1 0 0,0 0 0 0 0,1 1-1 0 0,-1-1 1 0 0,1 0-1 0 0,0 1 1 0 0,-1-1-1 0 0,1 0 1 0 0,0 0 0 0 0,0 1-1 0 0,0-1 1 0 0,-1 0-1 0 0,1 0 1 0 0,0 0-1 0 0,1 0 1 0 0,-1 0 0 0 0,0-1-1 0 0,0 1 1 0 0,0 0-1 0 0,0 0 1 0 0,2 0 0 0 0,17-5-4778 0 0,-7-4-688 0 0</inkml:trace>
  <inkml:trace contextRef="#ctx0" brushRef="#br0" timeOffset="818.888">2500 1169 3943 0 0,'-3'-3'203'0'0,"0"1"0"0"0,0-1 0 0 0,0 1-1 0 0,-1 0 1 0 0,1 0 0 0 0,-1 0 0 0 0,0 0-1 0 0,1 1 1 0 0,-1-1 0 0 0,0 1-1 0 0,0 0 1 0 0,0 0 0 0 0,0 1 0 0 0,0-1-1 0 0,0 1 1 0 0,0 0 0 0 0,0 0 0 0 0,0 0-1 0 0,0 0 1 0 0,0 1-203 0 0,-5 0 254 0 0,-1 2 0 0 0,1-1 0 0 0,0 1-1 0 0,0 0 1 0 0,0 1 0 0 0,0 0 0 0 0,1 1 0 0 0,0 0 0 0 0,0 0-1 0 0,0 0 1 0 0,0 1 0 0 0,1 0 0 0 0,0 1 0 0 0,0 0 0 0 0,1 0-1 0 0,0 0 1 0 0,0 1 0 0 0,1 0 0 0 0,-1 1-254 0 0,3-4 34 0 0,0 0-1 0 0,0 0 0 0 0,1 0 1 0 0,-1 0-1 0 0,1 1 1 0 0,1-1-1 0 0,-1 1 1 0 0,1 0-1 0 0,0-1 1 0 0,0 1-1 0 0,1 0 1 0 0,-1 0-1 0 0,1-1 1 0 0,1 1-1 0 0,-1 0 1 0 0,1 0-1 0 0,0-1 1 0 0,0 1-1 0 0,1 0 1 0 0,-1-1-1 0 0,1 1 1 0 0,0-1-1 0 0,1 0 1 0 0,0 0-1 0 0,-1 0 1 0 0,2 0-1 0 0,-1 0 1 0 0,0 0-1 0 0,1-1 1 0 0,0 0-1 0 0,3 4-33 0 0,-1-4 78 0 0,0 1 0 0 0,0-1 0 0 0,1 0 0 0 0,-1 0 0 0 0,1-1 0 0 0,0 0-1 0 0,0 0 1 0 0,0 0 0 0 0,0-1 0 0 0,0 0 0 0 0,1-1 0 0 0,-1 0 0 0 0,1 0 0 0 0,-1 0-1 0 0,1-1 1 0 0,-1 0 0 0 0,1 0 0 0 0,-1-1 0 0 0,0 0 0 0 0,1-1 0 0 0,-1 1 0 0 0,0-1-1 0 0,1-1 1 0 0,-1 1 0 0 0,-1-1 0 0 0,1 0 0 0 0,0-1 0 0 0,-1 0 0 0 0,1 0 0 0 0,-1 0-1 0 0,0-1 1 0 0,1-2-78 0 0,-2 5 22 0 0,0-1-1 0 0,0-1 1 0 0,-1 1-1 0 0,1-1 1 0 0,-1 0-1 0 0,0 0 1 0 0,0 0-1 0 0,0 0 1 0 0,-1-1-1 0 0,1 1 1 0 0,-1-1 0 0 0,0 0-1 0 0,-1 0 1 0 0,1 0-1 0 0,-1-1 1 0 0,0 1-1 0 0,0 0 1 0 0,-1-1-1 0 0,1 0 1 0 0,-1 1-1 0 0,0-7-21 0 0,-1 11 25 0 0,-1 0 1 0 0,1-1-1 0 0,-1 1 0 0 0,1 0 0 0 0,-1 0 0 0 0,0-1 0 0 0,1 1 0 0 0,-1 0 0 0 0,0 0 1 0 0,0 0-1 0 0,0 0 0 0 0,0 0 0 0 0,0 0 0 0 0,0 0 0 0 0,0 0 0 0 0,0 0 0 0 0,0 0 1 0 0,0 1-1 0 0,-1-1 0 0 0,1 0 0 0 0,0 1 0 0 0,-1-1 0 0 0,1 1 0 0 0,0-1 0 0 0,-1 1 1 0 0,1 0-1 0 0,0 0 0 0 0,-1-1 0 0 0,1 1 0 0 0,-1 0 0 0 0,1 0 0 0 0,0 0 1 0 0,-1 1-1 0 0,1-1 0 0 0,-1 0 0 0 0,1 0 0 0 0,0 1 0 0 0,-1-1 0 0 0,1 1-25 0 0,-53 20 1762 0 0,49-20-1704 0 0,1 1 1 0 0,0 0 0 0 0,-1 0 0 0 0,1 0 0 0 0,0 0 0 0 0,0 0-1 0 0,0 1 1 0 0,1 0 0 0 0,-1 0 0 0 0,1 0 0 0 0,-1 0 0 0 0,1 0 0 0 0,0 1-1 0 0,0 0 1 0 0,1-1 0 0 0,-1 1 0 0 0,1 0 0 0 0,0 0 0 0 0,0 1 0 0 0,0-1-1 0 0,0 0 1 0 0,1 1 0 0 0,-1-1 0 0 0,1 1 0 0 0,1-1 0 0 0,-1 1 0 0 0,0-1-1 0 0,1 1 1 0 0,0 0 0 0 0,0-1 0 0 0,1 1 0 0 0,-1 0 0 0 0,1-1-1 0 0,0 1 1 0 0,0-1 0 0 0,1 3-59 0 0,131 194 0 0 0,-124-185-21 0 0,0 1 0 0 0,-1 0 0 0 0,-1 0 0 0 0,-1 1 0 0 0,-1 0 0 0 0,1 5 21 0 0,-4-18 33 0 0,-1 0 0 0 0,0 0 0 0 0,-1 0 1 0 0,1 0-1 0 0,-1 0 0 0 0,0 0 0 0 0,0 0 1 0 0,-1 0-1 0 0,1 0 0 0 0,-1 0 0 0 0,0 0 0 0 0,-1 0 1 0 0,1-1-1 0 0,-1 1 0 0 0,0 0 0 0 0,0-1 0 0 0,0 1 1 0 0,-1-1-1 0 0,0 1 0 0 0,0-1 0 0 0,0 0 1 0 0,0 0-1 0 0,0-1 0 0 0,-1 1 0 0 0,-1 0-33 0 0,0 0 39 0 0,0-1 0 0 0,0 0-1 0 0,0-1 1 0 0,0 1 0 0 0,-1-1-1 0 0,1 0 1 0 0,-1-1 0 0 0,0 1 0 0 0,0-1-1 0 0,1 0 1 0 0,-1-1 0 0 0,0 1-1 0 0,0-1 1 0 0,0 0 0 0 0,0 0 0 0 0,1-1-1 0 0,-1 0 1 0 0,-1 0-39 0 0,-105-34 761 0 0,88 26-715 0 0,-71-21-2083 0 0,85 25 786 0 0</inkml:trace>
  <inkml:trace contextRef="#ctx0" brushRef="#br0" timeOffset="1684.984">2517 636 8751 0 0,'-53'-62'1119'0'0,"-3"3"0"0"0,-3 2-1 0 0,-1 3 1 0 0,-4 3 0 0 0,-1 2-1 0 0,-3 3 1 0 0,-37-17-1119 0 0,67 46 221 0 0,0 1-1 0 0,-1 2 1 0 0,-1 2-1 0 0,0 1 1 0 0,0 3 0 0 0,-1 1-1 0 0,0 2 1 0 0,-1 1 0 0 0,-19 3-221 0 0,-46 3 584 0 0,1 6 1 0 0,-1 4 0 0 0,-7 6-585 0 0,0 1 425 0 0,1 6 0 0 0,1 5 0 0 0,1 4 0 0 0,2 5 0 0 0,-86 46-425 0 0,156-66 141 0 0,1 2 0 0 0,1 2-1 0 0,0 2 1 0 0,2 1 0 0 0,-7 8-141 0 0,28-21 35 0 0,1 0 0 0 0,0 1-1 0 0,1 0 1 0 0,0 1 0 0 0,1 0 0 0 0,1 1 0 0 0,0 1 0 0 0,1-1 0 0 0,1 1 0 0 0,0 1 0 0 0,2 0 0 0 0,0 0-1 0 0,0 5-34 0 0,0 18 11 0 0,2 0 0 0 0,2 0-1 0 0,1 1 1 0 0,3-1 0 0 0,1 0-1 0 0,2 0 1 0 0,2 0 0 0 0,2-1-1 0 0,1 0 1 0 0,9 20-11 0 0,9 16-138 0 0,2-2 0 0 0,4-1 0 0 0,3-2 0 0 0,3-2-1 0 0,46 61 139 0 0,-21-46-401 0 0,3-2 0 0 0,4-3 0 0 0,3-4-1 0 0,42 30 402 0 0,-25-30-435 0 0,4-4 0 0 0,3-5 0 0 0,2-4-1 0 0,3-4 1 0 0,49 16 435 0 0,-68-34 150 0 0,2-3-1 0 0,2-4 1 0 0,0-4-1 0 0,2-3 0 0 0,1-5 1 0 0,1-4-1 0 0,1-4 1 0 0,-1-4-1 0 0,2-4 1 0 0,-1-4-1 0 0,0-4 0 0 0,1-5 1 0 0,46-11-150 0 0,-89 8 144 0 0,1-3 0 0 0,-2-2 0 0 0,0-3 1 0 0,-1-1-1 0 0,-1-3 0 0 0,-1-2 0 0 0,-1-2 0 0 0,30-24-144 0 0,-30 18 98 0 0,-1-2 0 0 0,-2-2-1 0 0,-1-1 1 0 0,-2-3 0 0 0,-2-1 0 0 0,-2-2 0 0 0,-2-2-1 0 0,-2-1 1 0 0,26-48-98 0 0,-43 62 51 0 0,-2-1 1 0 0,-1 0-1 0 0,-2-1 0 0 0,-1 0 1 0 0,-1 0-1 0 0,-3-1 0 0 0,0 0 0 0 0,-3-1 1 0 0,-1 1-1 0 0,-1-1 0 0 0,-2 1 1 0 0,-2 0-1 0 0,-1-1 0 0 0,-2 1 1 0 0,-2 1-1 0 0,-1-1 0 0 0,-2-1-51 0 0,-18-32 35 0 0,-3 1 0 0 0,-3 2 0 0 0,-2 1 0 0 0,-4 2 0 0 0,-2 2 0 0 0,-3 2 0 0 0,-2 1 0 0 0,-3 3 0 0 0,-9-4-35 0 0,-38-38 51 0 0,-3 5 1 0 0,-4 5-1 0 0,-5 4 1 0 0,-2 5 0 0 0,-4 5-1 0 0,-83-37-51 0 0,124 76-2 0 0,-1 2 0 0 0,-1 4 0 0 0,-2 4 0 0 0,0 3 0 0 0,-1 3 0 0 0,-1 4 0 0 0,-1 3 0 0 0,0 4-1 0 0,-80 4 3 0 0,69 8-91 0 0,1 5 0 0 0,0 3-1 0 0,1 5 1 0 0,-61 21 91 0 0,82-19-83 0 0,0 2 1 0 0,1 4-1 0 0,1 3 0 0 0,2 3 0 0 0,1 3 0 0 0,1 3 1 0 0,3 2-1 0 0,1 3 0 0 0,2 2 0 0 0,-4 9 83 0 0,41-36-40 0 0,1 0 0 0 0,1 2 0 0 0,1 0 0 0 0,0 1 1 0 0,2 1-1 0 0,0 1 0 0 0,2 0 0 0 0,0 1 0 0 0,2 0 0 0 0,0 1 0 0 0,2 1 0 0 0,1-1 0 0 0,1 2 0 0 0,1-1 0 0 0,1 1 0 0 0,2 0 0 0 0,-1 17 40 0 0,10 67-405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37:3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6235 1800 13359 0 0,'-24'-131'1999'0'0,"23"122"-1973"0"0,-4-38 17 0 0,-2-1-1 0 0,-2 1 1 0 0,-2 1-1 0 0,-2 0 1 0 0,-2 0-1 0 0,-2 2 1 0 0,-2 0 0 0 0,-2 1-1 0 0,-16-24-42 0 0,-13 4 536 0 0,-2 2-1 0 0,-3 3 1 0 0,-3 2-1 0 0,-2 2 1 0 0,-2 3 0 0 0,-34-19-536 0 0,-348-217 1337 0 0,330 222-1323 0 0,-2 5-1 0 0,-3 6 1 0 0,-2 4 0 0 0,-32-3-14 0 0,-24 2 542 0 0,-51-2-542 0 0,23 16 970 0 0,-56 3-970 0 0,48 17 522 0 0,-207 10-522 0 0,184 17 153 0 0,0 10 0 0 0,2 10 0 0 0,-166 47-153 0 0,265-42 4 0 0,2 5 1 0 0,2 7-1 0 0,-65 35-4 0 0,52-11 0 0 0,4 7 0 0 0,-77 58 0 0 0,137-79-4 0 0,3 4 0 0 0,2 4-1 0 0,4 3 1 0 0,2 2 0 0 0,-57 78 4 0 0,83-93-55 0 0,3 2 0 0 0,2 2 1 0 0,3 2-1 0 0,3 0 0 0 0,2 3 1 0 0,3 0-1 0 0,3 2 0 0 0,3 0 1 0 0,2 1-1 0 0,-6 53 55 0 0,17-63 5 0 0,3 0-1 0 0,1 0 1 0 0,4 0-1 0 0,2 0 1 0 0,2 0 0 0 0,3 0-1 0 0,2-1 1 0 0,3 0-1 0 0,2 0 1 0 0,2-2-1 0 0,3 0 1 0 0,2-1 0 0 0,3-1-1 0 0,2-1 1 0 0,2-1-1 0 0,2-1 1 0 0,2-2-1 0 0,2-1 1 0 0,2-2 0 0 0,3-2-1 0 0,19 17-4 0 0,33 19 107 0 0,3-5-1 0 0,59 33-106 0 0,-10-21 42 0 0,4-7-1 0 0,73 25-41 0 0,-205-96 0 0 0,187 80-257 0 0,97 22 257 0 0,-88-50-553 0 0,3-9 0 0 0,152 14 553 0 0,-308-55-93 0 0,511 65 269 0 0,197-15-176 0 0,-597-49 307 0 0,1-7 1 0 0,0-8-1 0 0,-1-7 0 0 0,0-8 0 0 0,100-27-307 0 0,-115 9 4 0 0,-2-7 0 0 0,-1-6 0 0 0,-4-7 0 0 0,44-28-4 0 0,-68 23 0 0 0,-4-5 0 0 0,-2-6 0 0 0,36-34 0 0 0,-67 43 0 0 0,-2-4 0 0 0,-4-3 0 0 0,-1-7 0 0 0,-33 29 98 0 0,-3-2 0 0 0,-2-2 0 0 0,-2-2 1 0 0,-3-2-1 0 0,-3-1 0 0 0,-2-1 0 0 0,8-26-98 0 0,-24 47 60 0 0,-1-1 1 0 0,-3 0-1 0 0,-1 0 1 0 0,-1-1 0 0 0,-3 0-1 0 0,-1-1 1 0 0,-2 1-1 0 0,-2-1 1 0 0,-2 0-1 0 0,-2 0 1 0 0,-1 1-1 0 0,-6-24-60 0 0,-3 15 47 0 0,-3 1 0 0 0,-1 0-1 0 0,-2 1 1 0 0,-3 1-1 0 0,-1 1 1 0 0,-3 1-1 0 0,-1 1 1 0 0,-3 1-1 0 0,-1 2 1 0 0,-2 1 0 0 0,-1 2-1 0 0,-34-29-46 0 0,-17-8 68 0 0,-3 5 0 0 0,-3 3 0 0 0,-3 5 0 0 0,-2 3 0 0 0,-42-15-68 0 0,-72-33-72 0 0,-201-71 72 0 0,215 112-58 0 0,-3 10-1 0 0,-2 7 1 0 0,-3 10 0 0 0,0 8-1 0 0,-2 10 1 0 0,-1 8 0 0 0,0 10-1 0 0,-86 14 59 0 0,184-3-194 0 0,1 5 0 0 0,-7 6 194 0 0,-24 13-6219 0 0,31-2-1571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42:52.55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3675 950 455 0 0,'-5'-7'564'0'0,"5"7"-511"0"0,0-1 0 0 0,0 1 1 0 0,0-1-1 0 0,0 1 0 0 0,0-1 1 0 0,0 1-1 0 0,0-1 0 0 0,-1 1 0 0 0,1-1 1 0 0,0 1-1 0 0,0-1 0 0 0,0 1 1 0 0,0-1-1 0 0,-1 1 0 0 0,1 0 0 0 0,0-1 1 0 0,-1 1-1 0 0,1-1 0 0 0,0 1 0 0 0,-1 0 1 0 0,1-1-1 0 0,0 1 0 0 0,-1 0 1 0 0,1-1-1 0 0,0 1 0 0 0,-1 0 0 0 0,1-1 1 0 0,-1 1-1 0 0,1 0 0 0 0,-1 0 1 0 0,1 0-1 0 0,-1 0 0 0 0,1-1 0 0 0,-1 1 1 0 0,1 0-1 0 0,-1 0 0 0 0,1 0 1 0 0,-1 0-1 0 0,1 0 0 0 0,-1 0 0 0 0,1 0 1 0 0,-1 0-1 0 0,1 0 0 0 0,-1 0 1 0 0,1 1-1 0 0,-1-1 0 0 0,1 0 0 0 0,-1 0 1 0 0,1 0-1 0 0,-1 1 0 0 0,1-1 0 0 0,0 0 1 0 0,-1 0-1 0 0,1 1 0 0 0,-1-1 1 0 0,1 0-1 0 0,0 1 0 0 0,-1-1 0 0 0,1 1 1 0 0,0-1-1 0 0,-1 0 0 0 0,1 1 1 0 0,0-1-1 0 0,0 1 0 0 0,0-1 0 0 0,-1 1-53 0 0,-3 14 618 0 0,0 0 0 0 0,1 1 0 0 0,0-1 0 0 0,1 1 0 0 0,1-1 0 0 0,1 1 0 0 0,0 8-618 0 0,0 3 394 0 0,12 358 5100 0 0,11-8-1866 0 0,-22-364-3483 0 0,-1-8 121 0 0,2-16-241 0 0,9-148-5252 0 0,-10 125 144 0 0</inkml:trace>
  <inkml:trace contextRef="#ctx0" brushRef="#br0" timeOffset="668.353">3567 1164 455 0 0,'-1'-2'174'0'0,"0"0"-1"0"0,0 0 0 0 0,0-1 0 0 0,0 1 1 0 0,0 0-1 0 0,0-1 0 0 0,1 1 0 0 0,-1-1 1 0 0,1 1-1 0 0,0-1 0 0 0,-1 1 0 0 0,1-1 1 0 0,0 1-1 0 0,0-1 0 0 0,1 1 0 0 0,-1-1 1 0 0,1 1-1 0 0,-1-1 0 0 0,1 1 0 0 0,0 0 1 0 0,0-1-1 0 0,0 1 0 0 0,0 0 0 0 0,0 0 1 0 0,0-1-1 0 0,1 1 0 0 0,-1 0 0 0 0,1 0 1 0 0,-1 0-1 0 0,1 1 0 0 0,1-3-173 0 0,2-1 226 0 0,1 0 1 0 0,-1 1-1 0 0,1-1 0 0 0,0 1 0 0 0,0 0 1 0 0,1 0-1 0 0,-1 1 0 0 0,1 0 0 0 0,-1 0 1 0 0,5-1-227 0 0,19-1 489 0 0,0 1 0 0 0,1 1 0 0 0,-1 2 0 0 0,0 1 0 0 0,1 1 0 0 0,-1 1 0 0 0,0 2 0 0 0,24 7-489 0 0,-40-9 121 0 0,442 92 3168 0 0,-437-92-3087 0 0,1 0-1 0 0,0-2 1 0 0,0-1-1 0 0,0 0 1 0 0,-1-1-1 0 0,1-2 1 0 0,-1 0-1 0 0,0 0 1 0 0,12-6-202 0 0,-26 7 26 0 0,0 1 0 0 0,0 0 0 0 0,0 0 0 0 0,0 0 0 0 0,1 0 1 0 0,-1 1-1 0 0,0 0 0 0 0,1 0 0 0 0,-1 1 0 0 0,0-1 1 0 0,1 1-1 0 0,-1 0 0 0 0,1 1 0 0 0,-1-1 0 0 0,1 1 0 0 0,-1 0 1 0 0,0 0-1 0 0,1 1 0 0 0,-1 0 0 0 0,0 0 0 0 0,0 0 1 0 0,0 0-1 0 0,-1 1 0 0 0,1 0 0 0 0,0 0 0 0 0,-1 0 0 0 0,0 0 1 0 0,0 1-1 0 0,0 0 0 0 0,0 0 0 0 0,0 0 0 0 0,-1 0 1 0 0,3 5-27 0 0,3 17 181 0 0,0 0 0 0 0,-2 1 1 0 0,-1 0-1 0 0,-2 1 1 0 0,0-1-1 0 0,-2 1 1 0 0,-1 23-182 0 0,-1-42 46 0 0,1 53 147 0 0,2-1 0 0 0,2 0 0 0 0,4 0 0 0 0,2-1 0 0 0,2 0 0 0 0,4 0 0 0 0,1-2 0 0 0,4 0 0 0 0,1-2 0 0 0,11 15-193 0 0,-19-48 3 0 0,24 58-27 0 0,-39-80-23 0 0,-1 1 0 0 0,1-1-1 0 0,-1 0 1 0 0,0 0 0 0 0,1 0 0 0 0,-1-1 0 0 0,0 1 0 0 0,0 0 0 0 0,0 0-1 0 0,0 0 1 0 0,0-1 0 0 0,0 1 0 0 0,0 0 0 0 0,0-1 0 0 0,0 1 0 0 0,0-1-1 0 0,0 1 1 0 0,0-1 0 0 0,0 1 0 0 0,-1-1 0 0 0,1 0 0 0 0,0 0 0 0 0,0 0-1 0 0,0 1 1 0 0,-1-1 0 0 0,1 0 0 0 0,0-1 0 0 0,0 1 0 0 0,-1 0 0 0 0,1 0-1 0 0,0 0 1 0 0,0-1 0 0 0,0 1 0 0 0,0-1 0 0 0,0 1 0 0 0,-1-1 0 0 0,1 1-1 0 0,0-1 1 0 0,0 1 0 0 0,0-1 0 0 0,0 0 0 0 0,0 0 0 0 0,1 0 0 0 0,-2 0 47 0 0,-6-2-194 0 0,-68-12-418 0 0,0 2 1 0 0,-1 4-1 0 0,0 3 0 0 0,-39 3 612 0 0,8-2-368 0 0,0-6 0 0 0,1-4 0 0 0,-23-10 368 0 0,68 12 263 0 0,0 3-1 0 0,-1 3 0 0 0,0 2 1 0 0,-26 3-263 0 0,75 3 62 0 0,-1 1 1 0 0,1 0 0 0 0,0 1-1 0 0,-1 0 1 0 0,1 1 0 0 0,1 1-1 0 0,-1 0 1 0 0,1 1 0 0 0,0 0-1 0 0,0 1 1 0 0,0 0 0 0 0,1 1-1 0 0,1 1 1 0 0,-1 0 0 0 0,1 0-1 0 0,-3 5-62 0 0,1 3-506 0 0,8-4-4145 0 0,6-6-676 0 0</inkml:trace>
  <inkml:trace contextRef="#ctx0" brushRef="#br0" timeOffset="1381.781">3809 1105 1375 0 0,'-19'42'7757'0'0,"-14"30"-5735"0"0,-124 271 2127 0 0,134-265-3978 0 0,24-78-208 0 0,-1 1 1 0 0,0 0-1 0 0,1-1 0 0 0,0 1 1 0 0,-1 0-1 0 0,1-1 0 0 0,-1 1 1 0 0,1 0-1 0 0,0-1 1 0 0,-1 1-1 0 0,1-1 0 0 0,0 1 1 0 0,-1-1-1 0 0,1 0 0 0 0,0 1 1 0 0,0-1-1 0 0,0 0 0 0 0,-1 1 1 0 0,1-1-1 0 0,0 0 0 0 0,0 0 1 0 0,0 0-1 0 0,0 0 1 0 0,0 0-1 0 0,-1 0 0 0 0,1 0 1 0 0,0 0-1 0 0,0 0 0 0 0,0 0 1 0 0,0 0-1 0 0,0-1 0 0 0,-1 1 1 0 0,1 0-1 0 0,0-1 0 0 0,0 1 1 0 0,-1 0-1 0 0,1-1 1 0 0,0 1-1 0 0,0-1 0 0 0,-1 1 1 0 0,1-1-1 0 0,0 1 0 0 0,-1-1 1 0 0,1 0-1 0 0,-1 1 0 0 0,1-1 1 0 0,-1 0-1 0 0,1 1 0 0 0,-1-1 1 0 0,1 0-1 0 0,-1 0 1 0 0,0 0-1 0 0,1 1 0 0 0,-1-2 37 0 0,161-180-6850 0 0,24 0 1866 0 0,-180 177 4896 0 0,-2 1 41 0 0,1 0 1 0 0,0 0-1 0 0,1 0 1 0 0,-1 0-1 0 0,0 1 1 0 0,1 0 0 0 0,0-1-1 0 0,0 2 1 0 0,0-1-1 0 0,0 1 1 0 0,1-1 0 0 0,-1 1-1 0 0,0 1 1 0 0,1-1-1 0 0,0 1 1 0 0,-1 0-1 0 0,6 0 47 0 0,-9 3 65 0 0,0-1-1 0 0,0 1 1 0 0,0 0-1 0 0,-1 0 1 0 0,1 0-1 0 0,0 1 0 0 0,-1-1 1 0 0,1 0-1 0 0,-1 0 1 0 0,0 1-1 0 0,0-1 1 0 0,0 1-1 0 0,0 0 0 0 0,0-1 1 0 0,-1 1-1 0 0,1-1 1 0 0,-1 1-1 0 0,1 0 0 0 0,-1 0 1 0 0,0-1-1 0 0,0 1 1 0 0,0 0-1 0 0,-1-1 1 0 0,1 1-1 0 0,0 0 0 0 0,-1-1 1 0 0,0 1-1 0 0,0 0 1 0 0,0 0-65 0 0,1-3 2 0 0,-10 40 701 0 0,-1-1-1 0 0,-2-1 1 0 0,-2 0 0 0 0,-1-1-1 0 0,-2-1 1 0 0,-2 0 0 0 0,-1-2-1 0 0,-12 14-702 0 0,-104 156 5063 0 0,162-236-5180 0 0,31-52-1699 0 0,-30 48 530 0 0</inkml:trace>
  <inkml:trace contextRef="#ctx0" brushRef="#br0" timeOffset="1841.15">4175 1351 919 0 0,'1'1'26'0'0,"0"-1"0"0"0,0 0-1 0 0,0 1 1 0 0,0-1-1 0 0,0 1 1 0 0,0-1-1 0 0,0 1 1 0 0,0-1-1 0 0,0 1 1 0 0,-1 0-1 0 0,1-1 1 0 0,0 1-1 0 0,0 0 1 0 0,-1 0-1 0 0,1 0 1 0 0,0 0-1 0 0,-1-1 1 0 0,1 1 0 0 0,-1 0-1 0 0,1 0 1 0 0,-1 0-1 0 0,1 0 1 0 0,-1 0-1 0 0,0 0 1 0 0,1 0-1 0 0,-1 1 1 0 0,0-1-1 0 0,0 0 1 0 0,0 0-1 0 0,0 0 1 0 0,0 0-1 0 0,0 0 1 0 0,0 0-1 0 0,0 0 1 0 0,0 0 0 0 0,-1 0-1 0 0,1 0 1 0 0,0 0-1 0 0,-1 0 1 0 0,1 0-1 0 0,-1 0 1 0 0,1 1-26 0 0,-2 4 129 0 0,-13 60 1561 0 0,-4-1 0 0 0,-2-1 0 0 0,-3 0 0 0 0,-16 26-1690 0 0,-6 19 2528 0 0,25-40-794 0 0,21-68-1722 0 0,0-1 0 0 0,0 1 0 0 0,0 0 0 0 0,0-1-1 0 0,1 1 1 0 0,-1-1 0 0 0,0 1 0 0 0,0-1 0 0 0,0 0-1 0 0,1 1 1 0 0,-1-1 0 0 0,0 1 0 0 0,1-1 0 0 0,-1 1-1 0 0,0-1 1 0 0,1 0 0 0 0,-1 1 0 0 0,0-1 0 0 0,1 0-1 0 0,-1 1 1 0 0,1-1 0 0 0,-1 0 0 0 0,1 1 0 0 0,-1-1-1 0 0,1 0 1 0 0,-1 0 0 0 0,1 0 0 0 0,-1 1 0 0 0,1-1-1 0 0,-1 0 1 0 0,1 0 0 0 0,-1 0 0 0 0,1 0 0 0 0,-1 0-1 0 0,1 0 1 0 0,-1 0 0 0 0,1 0 0 0 0,-1 0 0 0 0,1 0-1 0 0,-1-1 1 0 0,1 1 0 0 0,-1 0 0 0 0,1 0 0 0 0,-1 0-1 0 0,1-1 1 0 0,-1 1 0 0 0,1 0 0 0 0,-1 0 0 0 0,1-1-1 0 0,-1 1 1 0 0,0 0 0 0 0,1-1 0 0 0,-1 1 0 0 0,0 0-1 0 0,1-1 1 0 0,-1 1 0 0 0,1-1-12 0 0,27-19-150 0 0,70-107-3232 0 0,-58 68 1725 0 0,-31 47 1253 0 0,8-14-319 0 0,1 1-1 0 0,1 1 1 0 0,1 1 0 0 0,1 1-1 0 0,2 1 1 0 0,0 0-1 0 0,11-6 724 0 0,16 7-199 0 0,-49 20 224 0 0,1-1 1 0 0,-1 1 0 0 0,0 0 0 0 0,0 0-1 0 0,1 0 1 0 0,-1 0 0 0 0,0 0-1 0 0,1 0 1 0 0,-1 0 0 0 0,0 0 0 0 0,0 1-1 0 0,1-1 1 0 0,-1 0 0 0 0,0 1-1 0 0,0-1 1 0 0,0 1 0 0 0,0-1 0 0 0,1 1-1 0 0,-1 0 1 0 0,0 0 0 0 0,0-1-1 0 0,0 1 1 0 0,0 0 0 0 0,0 0 0 0 0,-1 0-1 0 0,1 0 1 0 0,0 0 0 0 0,0 0-1 0 0,-1 0 1 0 0,1 0 0 0 0,0 0 0 0 0,-1 0-1 0 0,1 1 1 0 0,-1-1 0 0 0,0 0-1 0 0,1 0 1 0 0,-1 1 0 0 0,0 0-26 0 0,1 14 255 0 0,-2 0 1 0 0,0 0 0 0 0,0-1 0 0 0,-2 1-1 0 0,0-1 1 0 0,0 1 0 0 0,-2-1-1 0 0,0 0 1 0 0,-1 0 0 0 0,0-1-1 0 0,-2 3-255 0 0,4-8 126 0 0,-118 262 5198 0 0,119-264-4986 0 0,2-6-226 0 0,0 1-1 0 0,0 0 1 0 0,0 0-1 0 0,0 0 1 0 0,0 0-1 0 0,0 0 1 0 0,1 0-1 0 0,-1 0 1 0 0,1 1-1 0 0,-1-1 1 0 0,1 0-1 0 0,0 0 1 0 0,0 0-1 0 0,0 0 1 0 0,0 1-1 0 0,0-1 1 0 0,1 0-1 0 0,-1 0 1 0 0,0 0-1 0 0,1 1-111 0 0,1-2 39 0 0,0-1 0 0 0,0 0 0 0 0,0 0 0 0 0,0 0 0 0 0,0 0 0 0 0,-1 0 0 0 0,1-1 0 0 0,0 1-1 0 0,0 0 1 0 0,0-1 0 0 0,-1 1 0 0 0,1-1 0 0 0,0 0 0 0 0,0 0 0 0 0,-1 0 0 0 0,1 1 0 0 0,-1-2 0 0 0,1 1 0 0 0,-1 0-1 0 0,1 0 1 0 0,-1 0 0 0 0,1-1-39 0 0,32-28-998 0 0,-2 0 0 0 0,0-3-1 0 0,18-25 999 0 0,81-79-4349 0 0,-58 96 2951 0 0,-71 41 1386 0 0,0-1-1 0 0,1 1 0 0 0,-1 0 1 0 0,1-1-1 0 0,-1 1 1 0 0,1 1-1 0 0,-1-1 1 0 0,1 0-1 0 0,-1 0 1 0 0,0 1-1 0 0,1 0 0 0 0,-1-1 1 0 0,0 1-1 0 0,1 0 1 0 0,-1 0-1 0 0,0 0 1 0 0,0 0-1 0 0,0 1 1 0 0,0-1-1 0 0,0 1 0 0 0,0-1 1 0 0,0 1-1 0 0,0-1 1 0 0,-1 1-1 0 0,1 0 1 0 0,0 0-1 0 0,-1 0 1 0 0,0 0-1 0 0,1 0 1 0 0,-1 0-1 0 0,0 1 0 0 0,0-1 13 0 0,5 17 170 0 0,-1 0 0 0 0,0 0 0 0 0,-2 0-1 0 0,0 0 1 0 0,-1 1 0 0 0,-1-1-1 0 0,-1 1 1 0 0,0-1 0 0 0,-2 1 0 0 0,0-1-1 0 0,-1 1 1 0 0,-1-1 0 0 0,-1 0-1 0 0,-2 4-169 0 0,-43 150 4688 0 0,50-166-2631 0 0,8-15-1177 0 0,10-16-242 0 0,18-32-903 0 0,42-59-983 0 0,-17 49-4232 0 0,-42 51 1098 0 0</inkml:trace>
  <inkml:trace contextRef="#ctx0" brushRef="#br0" timeOffset="2708.921">4134 81 455 0 0,'-1'-7'552'0'0,"0"0"-1"0"0,1 0 0 0 0,-1 0 0 0 0,1 0 0 0 0,1-1 1 0 0,0 1-1 0 0,0 0 0 0 0,0 0 0 0 0,1 0 0 0 0,1-3-551 0 0,-1 27 2816 0 0,-24 161 1849 0 0,-14 90-2619 0 0,33-218-1621 0 0,13-67 15 0 0,22-57-79 0 0,-11 21-825 0 0,3 1 0 0 0,3 1-1 0 0,7-8 465 0 0,-5 28-299 0 0,-28 30 300 0 0,0 1 0 0 0,-1-1 0 0 0,1 1 0 0 0,0 0 0 0 0,0-1 0 0 0,-1 1 1 0 0,1 0-1 0 0,0 0 0 0 0,0 0 0 0 0,0-1 0 0 0,-1 1 0 0 0,1 0 0 0 0,0 0 0 0 0,0 0 0 0 0,0 0 0 0 0,-1 1 1 0 0,1-1-1 0 0,0 0 0 0 0,0 0 0 0 0,-1 0 0 0 0,1 1 0 0 0,0-1 0 0 0,0 0 0 0 0,-1 1 0 0 0,1-1 1 0 0,0 0-1 0 0,-1 1 0 0 0,1-1 0 0 0,0 1 0 0 0,-1-1 0 0 0,1 1 0 0 0,-1 0 0 0 0,1-1 0 0 0,-1 1 0 0 0,1-1 1 0 0,-1 1-1 0 0,1 0 0 0 0,-1 0 0 0 0,1-1 0 0 0,-1 1 0 0 0,0 0 0 0 0,0 0 0 0 0,1-1 0 0 0,-1 1 1 0 0,0 0-1 0 0,0 0 0 0 0,0-1 0 0 0,0 1 0 0 0,0 0-1 0 0,5 96 787 0 0,-7-45-49 0 0,2-49-675 0 0,0 0 26 0 0,0 1-1 0 0,-1 0 1 0 0,1 0 0 0 0,1 0-1 0 0,-1 0 1 0 0,1-1 0 0 0,-1 1 0 0 0,1 0-1 0 0,0 0 1 0 0,0-1 0 0 0,1 1-1 0 0,-1 0 1 0 0,1-1 0 0 0,0 0-1 0 0,0 1 1 0 0,0-1 0 0 0,0 0-1 0 0,0 0 1 0 0,1 0 0 0 0,-1 0 0 0 0,3 1-89 0 0,-3-4 10 0 0,1-1 1 0 0,0 0 0 0 0,0 1 0 0 0,-1-1-1 0 0,1 0 1 0 0,0 0 0 0 0,-1 0 0 0 0,1-1-1 0 0,-1 1 1 0 0,0-1 0 0 0,1 1-1 0 0,-1-1 1 0 0,0 0 0 0 0,0 0 0 0 0,0 0-1 0 0,0 0 1 0 0,0 0 0 0 0,0 0 0 0 0,-1 0-1 0 0,1-1 1 0 0,-1 1 0 0 0,1-1 0 0 0,-1 0-11 0 0,2-1 3 0 0,135-218-1059 0 0,-111 192 683 0 0,-27 30 369 0 0,1-1 1 0 0,0 1 0 0 0,-1-1-1 0 0,1 1 1 0 0,-1 0 0 0 0,1-1-1 0 0,-1 1 1 0 0,1 0 0 0 0,0 0-1 0 0,-1 0 1 0 0,1-1 0 0 0,0 1-1 0 0,-1 0 1 0 0,1 0 0 0 0,-1 0-1 0 0,1 0 1 0 0,0 0 0 0 0,-1 0 0 0 0,1 0-1 0 0,0 0 1 0 0,-1 0 0 0 0,1 1-1 0 0,0-1 1 0 0,-1 0 0 0 0,1 0-1 0 0,0 0 1 0 0,-1 1 0 0 0,1-1-1 0 0,-1 0 1 0 0,1 1 0 0 0,-1-1-1 0 0,1 1 1 0 0,-1-1 0 0 0,1 0-1 0 0,-1 1 1 0 0,1-1 0 0 0,-1 1-1 0 0,0-1 1 0 0,1 1 0 0 0,-1 0-1 0 0,1-1 1 0 0,-1 1 0 0 0,0-1-1 0 0,0 1 1 0 0,1 0 0 0 0,-1-1-1 0 0,0 1 1 0 0,0-1 0 0 0,0 1-1 0 0,0 0 1 0 0,0-1 0 0 0,0 1-1 0 0,0 0 1 0 0,0-1 0 0 0,0 1-1 0 0,0 0 4 0 0,2 16 126 0 0,0 0 0 0 0,-1 0 0 0 0,-1 0 0 0 0,-1 0 0 0 0,-1 1 0 0 0,-1 7-126 0 0,-1 16 542 0 0,1-16-158 0 0,1-14-147 0 0,1 0 0 0 0,0 0 0 0 0,1 1 0 0 0,0-1 0 0 0,1 0 0 0 0,0 0 0 0 0,0 0 0 0 0,1 0 0 0 0,4 10-237 0 0,-6-20-1 0 0,0 0-1 0 0,0 0 1 0 0,1 0 0 0 0,-1 0-1 0 0,1 0 1 0 0,-1 0 0 0 0,1-1-1 0 0,-1 1 1 0 0,1 0 0 0 0,0 0-1 0 0,-1 0 1 0 0,1-1 0 0 0,0 1 0 0 0,-1 0-1 0 0,1-1 1 0 0,0 1 0 0 0,0 0-1 0 0,0-1 1 0 0,0 1 0 0 0,0-1-1 0 0,0 1 1 0 0,0-1 0 0 0,0 0-1 0 0,-1 1 1 0 0,1-1 0 0 0,1 0 0 0 0,-1 0-1 0 0,0 0 1 0 0,0 0 0 0 0,0 0-1 0 0,0 0 1 0 0,0 0 0 0 0,0 0-1 0 0,0 0 1 0 0,0 0 0 0 0,0 0-1 0 0,0-1 1 0 0,0 1 0 0 0,0 0 0 0 0,0-1-1 0 0,0 1 1 0 0,-1-1 0 0 0,1 1-1 0 0,0-1 1 0 0,1 0 1 0 0,23-20-2861 0 0,-14 10-3730 0 0</inkml:trace>
  <inkml:trace contextRef="#ctx0" brushRef="#br0" timeOffset="3026.205">4823 535 4607 0 0,'15'-7'5736'0'0,"50"-40"-968"0"0,-48 80-1960 0 0,-3 115-756 0 0,-14-124-2029 0 0,0 1 1 0 0,2-1-1 0 0,1 0 0 0 0,1 1 1 0 0,1-1-1 0 0,1 0-23 0 0,-3-14-528 0 0</inkml:trace>
  <inkml:trace contextRef="#ctx0" brushRef="#br0" timeOffset="-25788.693">737 7337 919 0 0,'-10'-12'80'0'0,"5"5"-80"0"0,-1 0 0 0 0</inkml:trace>
  <inkml:trace contextRef="#ctx0" brushRef="#br0" timeOffset="-24940.922">0 7282 5063 0 0,'50'-1'1576'0'0,"576"6"18"0"0,-128-12 260 0 0,-68 19 545 0 0,415-3-675 0 0,-504-20-1672 0 0,852-7 69 0 0,358 84 2314 0 0,-1532-65-2438 0 0,587 24 83 0 0,337 1-224 0 0,-274-21 131 0 0,163 6-80 0 0,-346 9 437 0 0,371 32 842 0 0,9 9-850 0 0,187-27-448 0 0,195-50-370 0 0,-13 3 468 0 0,-397 15 14 0 0,77 19 152 0 0,458 49-5662 0 0,-1317-68 892 0 0</inkml:trace>
  <inkml:trace contextRef="#ctx0" brushRef="#br0" timeOffset="-24297.541">1077 7532 919 0 0,'-9'2'125'0'0,"0"-1"0"0"0,0 1 0 0 0,0 1 0 0 0,1-1 0 0 0,-1 2 0 0 0,1-1 0 0 0,-1 1 0 0 0,1 0 0 0 0,0 1 0 0 0,0 0-125 0 0,-18 9 176 0 0,-131 73 1551 0 0,-124 94-1727 0 0,192-121 530 0 0,58-40-334 0 0,-30 19 720 0 0,2 3-1 0 0,1 3 1 0 0,-9 13-916 0 0,38-24 423 0 0,28-33-440 0 0,1-1-1 0 0,-1 1 1 0 0,0 0 0 0 0,0 0 0 0 0,1 0 0 0 0,-1 0-1 0 0,1 0 1 0 0,-1 0 0 0 0,1 0 0 0 0,0 1 0 0 0,-1-1-1 0 0,1 0 1 0 0,0 0 0 0 0,0 0 0 0 0,0 0 0 0 0,-1 0-1 0 0,1 1 1 0 0,1-1 0 0 0,-1 0 0 0 0,0 0 0 0 0,0 0-1 0 0,0 0 1 0 0,0 0 0 0 0,1 1 0 0 0,-1-1 0 0 0,1 0-1 0 0,-1 0 1 0 0,1 0 0 0 0,-1 0 0 0 0,1 0 0 0 0,-1 0 0 0 0,1 0-1 0 0,0 0 1 0 0,0-1 0 0 0,-1 1 0 0 0,2 1 17 0 0,14 3-463 0 0,5-7-8 0 0</inkml:trace>
  <inkml:trace contextRef="#ctx0" brushRef="#br0" timeOffset="-24062.018">1809 7531 11519 0 0,'6'-7'629'0'0,"3"-2"-158"0"0,-13 10 243 0 0,-65 42 2688 0 0,-118 108-3055 0 0,80-31-3332 0 0,79-80-2209 0 0</inkml:trace>
  <inkml:trace contextRef="#ctx0" brushRef="#br0" timeOffset="-23904.961">2335 7640 4143 0 0,'79'-43'408'0'0,"-79"43"-349"0"0,1 0 0 0 0,-1 0-1 0 0,1 0 1 0 0,-1 0-1 0 0,0 1 1 0 0,1-1-1 0 0,-1 0 1 0 0,0 0-1 0 0,0 0 1 0 0,1 1-1 0 0,-1-1 1 0 0,0 0-1 0 0,1 0 1 0 0,-1 1 0 0 0,0-1-1 0 0,0 0 1 0 0,0 1-1 0 0,1-1 1 0 0,-1 0-1 0 0,0 1 1 0 0,0-1-1 0 0,0 0 1 0 0,0 1-1 0 0,0-1 1 0 0,0 0 0 0 0,1 1-1 0 0,-1-1 1 0 0,0 0-1 0 0,0 1 1 0 0,0-1-1 0 0,0 1 1 0 0,0-1-1 0 0,0 0 1 0 0,0 1-1 0 0,-1-1 1 0 0,1 0 0 0 0,0 1-1 0 0,0-1 1 0 0,0 0-1 0 0,0 1 1 0 0,0-1-1 0 0,-1 0 1 0 0,1 1-1 0 0,0-1 1 0 0,0 0-1 0 0,0 1 1 0 0,-1-1-1 0 0,1 0 1 0 0,0 0 0 0 0,0 1-1 0 0,-1-1 1 0 0,1 0-1 0 0,0 0 1 0 0,-1 1-1 0 0,1-1 1 0 0,0 0-1 0 0,-1 0 1 0 0,1 0-1 0 0,0 0 1 0 0,-1 0 0 0 0,1 0-1 0 0,0 0 1 0 0,-1 1-1 0 0,1-1 1 0 0,-1 0-59 0 0,-105 94 4058 0 0,86-77-3807 0 0,-54 46 211 0 0,2 3 0 0 0,3 3 0 0 0,3 3 0 0 0,-3 11-462 0 0,59-70-292 0 0,1 0 0 0 0,1 0 0 0 0,0 1 0 0 0,1 0 0 0 0,0 0 0 0 0,1 1 0 0 0,-2 8 292 0 0,1 12-791 0 0</inkml:trace>
  <inkml:trace contextRef="#ctx0" brushRef="#br0" timeOffset="-23748.24">3374 7782 11519 0 0,'-9'-5'512'0'0,"-3"6"96"0"0,-1 4-480 0 0,-2 3-128 0 0,1 1 0 0 0,1 0 0 0 0,-6 5 368 0 0,-15 9 48 0 0,-19 13 16 0 0,-16 14 0 0 0,-9 7-80 0 0,5-1-24 0 0,10-6 0 0 0,6-4 0 0 0,5-2-328 0 0,10-4 0 0 0,8-2-128 0 0,11-4-6136 0 0</inkml:trace>
  <inkml:trace contextRef="#ctx0" brushRef="#br0" timeOffset="-23591.06">4431 7766 10135 0 0,'0'0'17'0'0,"-1"0"0"0"0,1 1-1 0 0,-1-1 1 0 0,1 0-1 0 0,-1 1 1 0 0,1-1 0 0 0,0 1-1 0 0,-1-1 1 0 0,1 1-1 0 0,0-1 1 0 0,-1 1 0 0 0,1-1-1 0 0,0 1 1 0 0,0-1-1 0 0,-1 1 1 0 0,1-1 0 0 0,0 1-1 0 0,0 0 1 0 0,0-1-1 0 0,0 1 1 0 0,0-1 0 0 0,0 1-1 0 0,0 0 1 0 0,0-1-1 0 0,0 1 1 0 0,0-1 0 0 0,0 1-1 0 0,0-1 1 0 0,0 1 0 0 0,0 0-1 0 0,1-1 1 0 0,-1 1-1 0 0,0-1 1 0 0,0 1 0 0 0,1-1-1 0 0,-1 1 1 0 0,0-1-1 0 0,1 1 1 0 0,-1-1 0 0 0,0 1-1 0 0,1-1 1 0 0,-1 0-1 0 0,1 1 1 0 0,-1-1 0 0 0,1 0-1 0 0,-1 1 1 0 0,1-1-1 0 0,-1 0 1 0 0,1 1 0 0 0,-1-1-1 0 0,1 0 1 0 0,-1 0-1 0 0,1 0 1 0 0,0 0 0 0 0,-1 1-1 0 0,1-1 1 0 0,-1 0-1 0 0,1 0 1 0 0,0 0 0 0 0,-1 0-1 0 0,1 0 1 0 0,-1-1 0 0 0,1 1-1 0 0,-1 0 1 0 0,1 0-1 0 0,0 0-16 0 0,-148 150 1356 0 0,78-82-276 0 0,3 2-1 0 0,-51 71-1079 0 0,90-100-3544 0 0,6-3-1267 0 0</inkml:trace>
  <inkml:trace contextRef="#ctx0" brushRef="#br0" timeOffset="-23434.387">5936 7744 11975 0 0,'-8'5'528'0'0,"-4"4"112"0"0,-5 3-512 0 0,1 0-128 0 0,1 0 0 0 0,-1 0 0 0 0,-9 7 280 0 0,-17 14 24 0 0,-25 16 8 0 0,-16 12 0 0 0,0-2-64 0 0,7-2-16 0 0,7-4 0 0 0,10-1 0 0 0,8-5-368 0 0,13-3-80 0 0,11-4-8 0 0,14-7-5744 0 0</inkml:trace>
  <inkml:trace contextRef="#ctx0" brushRef="#br0" timeOffset="-23277.184">7364 7732 12439 0 0,'5'0'544'0'0,"-8"4"128"0"0,-4 5-544 0 0,-2 2-128 0 0,-2 0 0 0 0,-1-1 0 0 0,-7 6 272 0 0,-12 11 24 0 0,-17 14 8 0 0,-11 9 0 0 0,-5 4-48 0 0,7-3 0 0 0,10-4-8 0 0,10-5 0 0 0,7-6-248 0 0,11-2-144 0 0,6-4 16 0 0,9-7-6168 0 0</inkml:trace>
  <inkml:trace contextRef="#ctx0" brushRef="#br0" timeOffset="-23104.375">8570 7819 10591 0 0,'12'-4'933'0'0,"-15"9"-604"0"0,-19 15-179 0 0,18-16 54 0 0,-223 185 2291 0 0,126-110-1531 0 0,4 5 0 0 0,-54 62-964 0 0,59-29-165 0 0,69-60-4395 0 0,19-29-554 0 0</inkml:trace>
  <inkml:trace contextRef="#ctx0" brushRef="#br0" timeOffset="-22931.243">9752 8002 7831 0 0,'0'0'17'0'0,"0"0"-1"0"0,0 1 0 0 0,0-1 0 0 0,0 0 0 0 0,0 1 0 0 0,0-1 1 0 0,1 0-1 0 0,-1 1 0 0 0,0-1 0 0 0,0 0 0 0 0,0 1 1 0 0,0-1-1 0 0,0 0 0 0 0,0 1 0 0 0,1-1 0 0 0,-1 0 0 0 0,0 1 1 0 0,0-1-1 0 0,1 0 0 0 0,-1 0 0 0 0,0 1 0 0 0,0-1 1 0 0,1 0-1 0 0,-1 0 0 0 0,0 0 0 0 0,0 1 0 0 0,1-1 0 0 0,-1 0 1 0 0,0 0-1 0 0,1 0 0 0 0,-1 0 0 0 0,0 0 0 0 0,1 0 1 0 0,-1 1-1 0 0,0-1 0 0 0,1 0 0 0 0,-1 0 0 0 0,1 0 0 0 0,-1 0 1 0 0,0 0-1 0 0,1 0 0 0 0,-1 0 0 0 0,0-1 0 0 0,1 1 1 0 0,-1 0-1 0 0,0 0 0 0 0,1 0 0 0 0,-1 0 0 0 0,0 0 0 0 0,1 0 1 0 0,-1-1-1 0 0,0 1 0 0 0,0 0 0 0 0,1 0 0 0 0,-1-1 0 0 0,0 1 1 0 0,1 0-1 0 0,-1 0 0 0 0,0-1-16 0 0,-85 109 4339 0 0,-161 160-3005 0 0,244-264-1450 0 0,-27 40 132 0 0,21-10-3976 0 0,12-16-520 0 0</inkml:trace>
  <inkml:trace contextRef="#ctx0" brushRef="#br0" timeOffset="-22758.902">11261 7942 6447 0 0,'85'-27'834'0'0,"-90"62"4190"0"0,-33 47-1759 0 0,30-69-3103 0 0,1 0 0 0 0,0 1 0 0 0,1 0 0 0 0,1 1 0 0 0,0-1 0 0 0,1 1 1 0 0,-1 7-163 0 0,4-19-30 0 0,1 1 0 0 0,0-1 0 0 0,0 1 1 0 0,0 0-1 0 0,0-1 0 0 0,1 1 0 0 0,-1-1 1 0 0,1 1-1 0 0,0-1 0 0 0,0 0 1 0 0,0 1-1 0 0,0-1 0 0 0,1 0 0 0 0,0 0 1 0 0,-1 0-1 0 0,1 0 0 0 0,0 0 0 0 0,0 0 1 0 0,1 0-1 0 0,-1-1 0 0 0,1 1 1 0 0,-1-1-1 0 0,1 1 0 0 0,0-1 0 0 0,0 0 1 0 0,-1 0-1 0 0,2 0 0 0 0,-1-1 0 0 0,0 1 1 0 0,0-1-1 0 0,0 0 0 0 0,2 1 30 0 0,8 2-459 0 0,0 0 0 0 0,0-1 0 0 0,1-1 0 0 0,-1 0 0 0 0,1-1-1 0 0,-1 0 1 0 0,14-2 459 0 0,38-3-4676 0 0</inkml:trace>
  <inkml:trace contextRef="#ctx0" brushRef="#br0" timeOffset="-22586.122">13280 7916 6447 0 0,'1'2'67'0'0,"-1"1"0"0"0,0-1 0 0 0,1 0 0 0 0,-1 0 0 0 0,0 0-1 0 0,0 1 1 0 0,0-1 0 0 0,-1 0 0 0 0,1 0 0 0 0,0 1 0 0 0,-1-1 0 0 0,0 0-1 0 0,1 0 1 0 0,-1 0 0 0 0,0 0 0 0 0,0 0 0 0 0,0 0 0 0 0,0 0-1 0 0,-1 0 1 0 0,1 0 0 0 0,0 0 0 0 0,-1-1 0 0 0,1 1 0 0 0,-1-1 0 0 0,0 1-1 0 0,1-1 1 0 0,-1 1 0 0 0,0-1 0 0 0,0 0 0 0 0,0 0 0 0 0,0 0-1 0 0,0 0 1 0 0,0 0-67 0 0,-7 7 538 0 0,-38 33 931 0 0,34-31-1018 0 0,0 1 0 0 0,1 0 1 0 0,0 1-1 0 0,0 0 0 0 0,1 1 0 0 0,1 0 0 0 0,0 1 0 0 0,-2 6-451 0 0,9-15 39 0 0,1 1 1 0 0,0-1 0 0 0,0 1 0 0 0,1 0 0 0 0,-1-1-1 0 0,1 1 1 0 0,1 0 0 0 0,-1 0 0 0 0,1 0-1 0 0,0 0 1 0 0,0 0 0 0 0,1-1 0 0 0,0 1 0 0 0,0 0-1 0 0,0 0 1 0 0,1-1 0 0 0,-1 1 0 0 0,1 0-1 0 0,1-1 1 0 0,-1 0 0 0 0,3 4-40 0 0,0 0-260 0 0,1-1 0 0 0,0 0 0 0 0,0 0-1 0 0,1-1 1 0 0,0 0 0 0 0,0 0 0 0 0,0 0 0 0 0,1-1-1 0 0,0 0 1 0 0,1-1 0 0 0,-1 0 0 0 0,6 3 260 0 0,29 11-4447 0 0</inkml:trace>
  <inkml:trace contextRef="#ctx0" brushRef="#br0" timeOffset="-22413.274">14527 8006 6447 0 0,'1'-1'55'0'0,"-1"1"0"0"0,0-1 0 0 0,0 0-1 0 0,0 1 1 0 0,0-1 0 0 0,0 1 0 0 0,0-1 0 0 0,0 1-1 0 0,0-1 1 0 0,0 1 0 0 0,0-1 0 0 0,0 0-1 0 0,0 1 1 0 0,-1-1 0 0 0,1 1 0 0 0,0-1-1 0 0,0 1 1 0 0,-1-1 0 0 0,1 1 0 0 0,0-1 0 0 0,-1 1-1 0 0,1-1 1 0 0,0 1 0 0 0,-1 0 0 0 0,1-1-1 0 0,0 1 1 0 0,-1 0 0 0 0,1-1 0 0 0,-1 1 0 0 0,1 0-1 0 0,-1-1 1 0 0,1 1 0 0 0,-1 0 0 0 0,1 0-1 0 0,-1-1 1 0 0,1 1 0 0 0,-1 0 0 0 0,1 0-1 0 0,-1 0 1 0 0,0 0 0 0 0,1 0 0 0 0,-1 0 0 0 0,1 0-1 0 0,-1 0 1 0 0,1 0 0 0 0,-1 0 0 0 0,1 0-1 0 0,-1 0 1 0 0,0 0 0 0 0,1 1 0 0 0,-1-1-1 0 0,1 0 1 0 0,-1 0 0 0 0,1 0 0 0 0,-1 1 0 0 0,1-1-1 0 0,0 0 1 0 0,-1 1 0 0 0,1-1 0 0 0,-1 0-1 0 0,1 1 1 0 0,-1-1 0 0 0,1 1 0 0 0,0-1-1 0 0,-1 1 1 0 0,1-1 0 0 0,0 1 0 0 0,-1 0-55 0 0,-11 3 2190 0 0,-12 2-1043 0 0,0 2 0 0 0,0 1 0 0 0,1 1 0 0 0,0 0 0 0 0,1 2 0 0 0,-16 11-1147 0 0,-61 62 1659 0 0,35 2-3102 0 0,22 13-3323 0 0,33-56-1553 0 0</inkml:trace>
  <inkml:trace contextRef="#ctx0" brushRef="#br0" timeOffset="-19102.538">8689 6113 455 0 0,'2'-13'323'0'0,"3"-13"1101"0"0,7-35 3715 0 0,-12 57-4857 0 0,0 0 1 0 0,0 1 0 0 0,-1-1-1 0 0,1 1 1 0 0,-1-1 0 0 0,0 0 0 0 0,0 1-1 0 0,-1 0 1 0 0,1-1 0 0 0,-1 1-1 0 0,1 0 1 0 0,-1 0 0 0 0,0-1-1 0 0,0 2 1 0 0,-1-1 0 0 0,1 0-1 0 0,0 0 1 0 0,-1 1 0 0 0,0-1 0 0 0,0 1-1 0 0,1 0 1 0 0,-4-2-283 0 0,-9-10 302 0 0,4 2 88 0 0,-1 1-1 0 0,-1 0 1 0 0,1 1 0 0 0,-2 0-1 0 0,1 1 1 0 0,-1 1 0 0 0,-2-1-390 0 0,-143-63 2303 0 0,53 45-1622 0 0,105 27-679 0 0,-4-3 18 0 0,1 1 1 0 0,-1-1 0 0 0,0 1 0 0 0,0 1 0 0 0,0-1 0 0 0,0 0 0 0 0,0 1 0 0 0,-1 0 0 0 0,1 1 0 0 0,0-1-1 0 0,0 1 1 0 0,-1 0 0 0 0,1 0-21 0 0,-165 11 808 0 0,35 21-382 0 0,48-18-76 0 0,-39 46-72 0 0,89-47-164 0 0,-67 36 150 0 0,-15 56-40 0 0,73-73-77 0 0,36-30-138 0 0,8-3-6 0 0,0 2 1 0 0,1-1 0 0 0,-1 0-1 0 0,0 0 1 0 0,1 0-1 0 0,-1 1 1 0 0,1-1-1 0 0,-1 1 1 0 0,0-1-1 0 0,1 1 1 0 0,0 0-1 0 0,-1 0 1 0 0,1-1-1 0 0,-1 1 1 0 0,1 0-1 0 0,0 0 1 0 0,-1 0-1 0 0,1 1 1 0 0,0-1-1 0 0,0 0 1 0 0,0 0-1 0 0,0 1 1 0 0,0-1-1 0 0,0 1-3 0 0,-63 113 123 0 0,33-103-71 0 0,30-12-50 0 0,0-1-1 0 0,-1 1 1 0 0,1 0 0 0 0,0 0 0 0 0,0 0 0 0 0,-1 0 0 0 0,1 1-1 0 0,0-1 1 0 0,0 0 0 0 0,-1 0 0 0 0,1 1 0 0 0,0-1 0 0 0,0 1-1 0 0,0-1 1 0 0,0 1 0 0 0,-1-1 0 0 0,1 1 0 0 0,0 0-1 0 0,0 0 1 0 0,0-1 0 0 0,0 1 0 0 0,1 0 0 0 0,-1 0 0 0 0,0 0-1 0 0,0 0 1 0 0,0 0 0 0 0,1 0 0 0 0,-1 0 0 0 0,1 0-1 0 0,-1 1-1 0 0,-52 124 71 0 0,40-102-63 0 0,4-9 16 0 0,1 0 0 0 0,0 1 0 0 0,1 1-1 0 0,1-1 1 0 0,1 1 0 0 0,0 0 0 0 0,0 7-24 0 0,1 13 25 0 0,3 1 0 0 0,1-1 0 0 0,1 0 0 0 0,2 1 0 0 0,2-1 0 0 0,2-1 0 0 0,1 1 0 0 0,4 7-25 0 0,-4-19 16 0 0,1 0 0 0 0,1 0 0 0 0,1-1 0 0 0,1-1 1 0 0,1 0-1 0 0,1 0 0 0 0,2-2 0 0 0,2 3-16 0 0,55 86 79 0 0,-23-89 93 0 0,-41-17-161 0 0,1 1 0 0 0,-1 0 0 0 0,-1 0 0 0 0,1 0 0 0 0,-1 1 0 0 0,0 1 0 0 0,0-1 0 0 0,0 1 0 0 0,-1 0 0 0 0,0 1 0 0 0,-1 0 0 0 0,5 7-11 0 0,-2 1-19 0 0,-8-12 16 0 0,1 0 0 0 0,0 0-1 0 0,0 0 1 0 0,0 0 0 0 0,1 0 0 0 0,-1-1 0 0 0,1 1-1 0 0,0-1 1 0 0,0 1 0 0 0,0-1 0 0 0,0 0 0 0 0,1 0 0 0 0,-1-1-1 0 0,1 1 1 0 0,3 1 3 0 0,56-11 0 0 0,10 12 0 0 0,22 11 75 0 0,-37 5-58 0 0,0-3-1 0 0,1-2 1 0 0,1-3 0 0 0,1-3 0 0 0,0-2-1 0 0,0-3 1 0 0,37-2-17 0 0,61-4 0 0 0,-21-23 0 0 0,-109 18 0 0 0,11-1 0 0 0,0-2 0 0 0,0-2 0 0 0,-1-1 0 0 0,0-2 0 0 0,-1-2 0 0 0,0-1 0 0 0,22-15 0 0 0,-27 8 16 0 0,-1-1 0 0 0,-1-1 0 0 0,-1-2 0 0 0,-1-1 0 0 0,3-6-16 0 0,20-60-1 0 0,-39 66-10 0 0,1-2-30 0 0,-1-1 0 0 0,-2 0 0 0 0,-1-1 0 0 0,2-14 41 0 0,15-74 0 0 0,-22 104 2 0 0,0 0-1 0 0,-1 0 1 0 0,-1 0-1 0 0,0 0 1 0 0,-2-1-1 0 0,0 1 1 0 0,-1-1-1 0 0,-1 1 0 0 0,0-4-1 0 0,0 0 25 0 0,-1 0-1 0 0,-1 0 0 0 0,-1-1 1 0 0,-1 2-1 0 0,-1-1 0 0 0,0 1 0 0 0,-2-1 1 0 0,0 2-1 0 0,-1-1 0 0 0,-9-13-24 0 0,-67-133 480 0 0,74 150-448 0 0,-1 0 0 0 0,-1 1 0 0 0,0 0 0 0 0,-1 1 0 0 0,-1 0 1 0 0,0 2-1 0 0,0-1 0 0 0,-1 2 0 0 0,-1 0 0 0 0,0 1 0 0 0,-1 1 0 0 0,-14-6-32 0 0,-8-6 55 0 0,-49-26 252 0 0,-1 5-1 0 0,-76-24-306 0 0,103 41 84 0 0,-71-18 75 0 0,-39 29-282 0 0,164 13 114 0 0,-7-2-1696 0 0,1 5-3739 0 0,3 5-2515 0 0</inkml:trace>
  <inkml:trace contextRef="#ctx0" brushRef="#br0" timeOffset="-12727.371">3318 3527 2015 0 0,'-16'-2'42'0'0,"16"2"175"0"0,0 0 86 0 0,0 0 17 0 0,0 0 2 0 0,0 0-15 0 0,0 0-10 0 0,0 0-1 0 0,0 0-12 0 0,0 0-49 0 0,0 0-19 0 0,0 0-7 0 0,0 0-9 0 0,0 0-32 0 0,1 4-9 0 0,-1-4-157 0 0,0 1 28 0 0,0 0 0 0 0,1 1 1 0 0,-1-1-1 0 0,1 0 0 0 0,-1 0 0 0 0,1 0 1 0 0,-1 1-1 0 0,1-1 0 0 0,0 0 0 0 0,-1 0 1 0 0,1 0-1 0 0,0 0 0 0 0,0 0 0 0 0,0 0 1 0 0,0 0-1 0 0,0-1 0 0 0,0 1 0 0 0,0 0 1 0 0,0 0-1 0 0,0-1 0 0 0,0 1 0 0 0,0-1 1 0 0,1 1-1 0 0,-1-1 0 0 0,0 1 0 0 0,0-1 1 0 0,2 0-31 0 0,51 11 1465 0 0,-42-10-1250 0 0,0 1 1 0 0,-1 1-1 0 0,1-1 1 0 0,-1 2-1 0 0,0-1 1 0 0,0 2-1 0 0,8 4-215 0 0,43 28 805 0 0,-31-16-471 0 0,2-2 1 0 0,0-1 0 0 0,1-1 0 0 0,1-3 0 0 0,2 1-335 0 0,251 73 1786 0 0,-160-41 470 0 0,111 24-2256 0 0,-145-41 387 0 0,-2 4 0 0 0,84 43-387 0 0,-97-41 128 0 0,-6-8 508 0 0,2-3 1 0 0,0-3-1 0 0,42 4-636 0 0,-61-13 52 0 0,221 67 453 0 0,169 57 631 0 0,-397-126-1132 0 0,-1 2 0 0 0,0 2 0 0 0,-1 2 0 0 0,13 8-4 0 0,113 68 33 0 0,-104-54 55 0 0,3-2 1 0 0,63 22-89 0 0,48 9 316 0 0,165 74-170 0 0,-73-9 161 0 0,-78-51-78 0 0,-143-56-211 0 0,0 3-1 0 0,-2 2 0 0 0,14 13-17 0 0,77 45 130 0 0,60-2-32 0 0,-135-57-98 0 0,0 2 0 0 0,-3 3 0 0 0,0 3 0 0 0,10 12 0 0 0,42 24 17 0 0,-51-38 91 0 0,2-3 0 0 0,64 20-108 0 0,30 14 47 0 0,89 48-47 0 0,-128-58-158 0 0,-4 6 0 0 0,53 38 158 0 0,87 52-230 0 0,87 5-26 0 0,-7-2-228 0 0,-303-138 442 0 0,-29-15 24 0 0,63 33-125 0 0,3-3-1 0 0,0-3 1 0 0,10-1 143 0 0,-60-22-159 0 0,33 9-588 0 0,-1 2 0 0 0,0 3 0 0 0,25 14 747 0 0,188 104-720 0 0,-185-96 722 0 0,90 55-14 0 0,-75 0 188 0 0,89 23 514 0 0,-140-92-690 0 0,-81-42-1674 0 0,16 8-4252 0 0</inkml:trace>
  <inkml:trace contextRef="#ctx0" brushRef="#br0" timeOffset="-10034.882">3399 3631 1839 0 0,'-11'0'182'0'0,"11"0"-104"0"0,0 1 1 0 0,-1-1-1 0 0,1 0 1 0 0,-1 0 0 0 0,1 1-1 0 0,-1-1 1 0 0,1 0 0 0 0,-1 0-1 0 0,1 0 1 0 0,-1 0-1 0 0,0 0 1 0 0,1 0 0 0 0,-1 0-1 0 0,1 0 1 0 0,-1 0 0 0 0,1 0-1 0 0,-1 0 1 0 0,1 0-1 0 0,-1 0 1 0 0,1 0 0 0 0,-1 0-1 0 0,1 0 1 0 0,-1-1 0 0 0,1 1-1 0 0,-1 0 1 0 0,1 0 0 0 0,-1-1-1 0 0,1 1 1 0 0,-1 0-1 0 0,1-1 1 0 0,0 1 0 0 0,-1 0-1 0 0,1-1 1 0 0,-1 1 0 0 0,1-1-1 0 0,0 1 1 0 0,0-1-1 0 0,-1 1 1 0 0,1-1 0 0 0,0 1-1 0 0,0-1 1 0 0,-1 1 0 0 0,1-1-1 0 0,0 1 1 0 0,0-1-1 0 0,0 1 1 0 0,0-1 0 0 0,0 1-1 0 0,0-1 1 0 0,0 1 0 0 0,0-1-1 0 0,0 1 1 0 0,0-1-1 0 0,0 1 1 0 0,0-1 0 0 0,0 1-1 0 0,0-1 1 0 0,1 1 0 0 0,-1-1-1 0 0,0 1 1 0 0,0-1-1 0 0,1 1 1 0 0,-1-1-79 0 0,96-210 4327 0 0,-83 181-4116 0 0,-6 15 15 0 0,0 1 0 0 0,-1-1 0 0 0,-1 0 0 0 0,-1-1 0 0 0,0 1 0 0 0,-1-1 1 0 0,0 0-1 0 0,-1-7-226 0 0,-3 16 881 0 0,3 13 524 0 0,-1-5-1093 0 0,-1-1-101 0 0,0 0-47 0 0,3 2-11 0 0,139 55 1009 0 0,126 60-166 0 0,-191-75-889 0 0,1-3 1 0 0,2-4 0 0 0,1-3-1 0 0,2-4 1 0 0,23 2-108 0 0,10-3 86 0 0,112 41-86 0 0,-3 4 324 0 0,136 76 24 0 0,-9-26-18 0 0,77 38 225 0 0,-80-13-374 0 0,-285-125-189 0 0,30 10 151 0 0,-2 4 0 0 0,5 8-143 0 0,203 99 258 0 0,-240-117-233 0 0,1-2 0 0 0,1-3 0 0 0,13 0-25 0 0,125 61 122 0 0,-105-39-127 0 0,254 141 237 0 0,-83-53-178 0 0,124 63 436 0 0,-97-67-666 0 0,85 21 320 0 0,-95-18-144 0 0,-32-15 0 0 0,12 23 219 0 0,-189-100-225 0 0,2-4 1 0 0,51 15 5 0 0,-68-23 124 0 0,-1 2 0 0 0,-1 2 0 0 0,-1 3-1 0 0,26 23-123 0 0,-1-4 65 0 0,171 93-65 0 0,29 22 0 0 0,37-32 0 0 0,-30-3 0 0 0,-93-52 0 0 0,-154-66 0 0 0,-11-2-97 0 0,-1 2-1 0 0,0 1 1 0 0,-1 1 0 0 0,11 11 97 0 0,70 84-228 0 0,-139-103-43 0 0,23-6 262 0 0,-1 0 1 0 0,1 0-1 0 0,-1 0 0 0 0,1 1 0 0 0,0 1 1 0 0,0-1-1 0 0,1 1 0 0 0,-1 0 0 0 0,1 0 0 0 0,0 1 1 0 0,-2 1 8 0 0,-43 26-32 0 0,35-25 32 0 0,7-5 0 0 0,0 1 0 0 0,0 0 0 0 0,0 1 0 0 0,1-1 0 0 0,-1 2 0 0 0,1-1 0 0 0,0 1 0 0 0,0 0 0 0 0,1 1 0 0 0,-1 0 0 0 0,1 0 0 0 0,1 1 0 0 0,-1-1 0 0 0,1 2 0 0 0,0-1 0 0 0,1 0 0 0 0,0 1 0 0 0,0 0 0 0 0,0 1 0 0 0,1-1 0 0 0,1 1 0 0 0,-2 2 0 0 0,-5 85 0 0 0,14-93-5 0 0,-6-18-1742 0 0,-6-6 667 0 0</inkml:trace>
  <inkml:trace contextRef="#ctx0" brushRef="#br0" timeOffset="-5205.836">3677 3533 1375 0 0,'-47'32'1808'0'0,"46"-33"-1750"0"0,0-1 0 0 0,0 0 0 0 0,0 1 0 0 0,0-1 0 0 0,1 1 0 0 0,-1-1 0 0 0,0 0 0 0 0,1 0 0 0 0,-1 1 0 0 0,1-1 0 0 0,0 0 0 0 0,-1 0 0 0 0,1 0 0 0 0,0 0 0 0 0,0 1 0 0 0,0-1 0 0 0,1 0 0 0 0,-1 0-1 0 0,0 0 1 0 0,1 1 0 0 0,-1-1 0 0 0,1 0 0 0 0,-1 0 0 0 0,1 1 0 0 0,0-1 0 0 0,0 0-58 0 0,3-11 105 0 0,0 1 1 0 0,0-1-1 0 0,1 1 0 0 0,1 0 0 0 0,0 1 0 0 0,1-1 1 0 0,0 1-1 0 0,0 0 0 0 0,2 1 0 0 0,-1 0 0 0 0,9-8-105 0 0,-17 18 12 0 0,1-1 0 0 0,0 1-1 0 0,-1-1 1 0 0,1 1-1 0 0,-1-1 1 0 0,1 1 0 0 0,0 0-1 0 0,-1-1 1 0 0,1 1-1 0 0,0 0 1 0 0,0-1 0 0 0,-1 1-1 0 0,1 0 1 0 0,0 0-1 0 0,0 0 1 0 0,-1-1 0 0 0,1 1-1 0 0,0 0 1 0 0,0 0 0 0 0,0 0-1 0 0,-1 0 1 0 0,1 1-1 0 0,0-1 1 0 0,0 0 0 0 0,-1 0-1 0 0,1 0 1 0 0,0 1-1 0 0,0-1 1 0 0,-1 0 0 0 0,1 1-1 0 0,0-1 1 0 0,-1 0-1 0 0,1 1 1 0 0,0-1 0 0 0,-1 1-1 0 0,1-1 1 0 0,-1 1-1 0 0,1 0 1 0 0,-1-1 0 0 0,1 1-1 0 0,-1-1 1 0 0,1 1-1 0 0,-1 0 1 0 0,0 0 0 0 0,1-1-1 0 0,-1 1 1 0 0,0 0-1 0 0,1-1 1 0 0,-1 1 0 0 0,0 0-1 0 0,0 0 1 0 0,0-1 0 0 0,0 1-1 0 0,0 0 1 0 0,0 0-1 0 0,0 0-11 0 0,4 46 264 0 0,-8-11-122 0 0,-1 0 1 0 0,-1-1-1 0 0,-2 0 1 0 0,-2-1-1 0 0,-1 0 0 0 0,-10 20-142 0 0,5-24 162 0 0,28-54 802 0 0,-1 7-818 0 0,1 1 0 0 0,1 0 1 0 0,0 0-1 0 0,1 2 1 0 0,1 0-1 0 0,0 0 0 0 0,1 1 1 0 0,0 1-1 0 0,1 1 1 0 0,1 0-147 0 0,-16 10-2 0 0,1-1 0 0 0,-1 1 0 0 0,1 0 0 0 0,-1 0 0 0 0,1 0 0 0 0,-1 0 0 0 0,1 0 0 0 0,0 0 0 0 0,0 1 0 0 0,-1-1 0 0 0,1 1 0 0 0,0 0 1 0 0,0 0-1 0 0,-1 0 0 0 0,1 0 0 0 0,0 1 0 0 0,0-1 0 0 0,0 1 0 0 0,-1-1 0 0 0,1 1 0 0 0,0 0 0 0 0,-1 0 0 0 0,1 0 0 0 0,-1 1 0 0 0,1-1 0 0 0,-1 0 0 0 0,0 1 1 0 0,0 0-1 0 0,1 0 0 0 0,-1-1 0 0 0,0 1 0 0 0,0 0 0 0 0,-1 1 0 0 0,1-1 0 0 0,0 0 0 0 0,-1 0 0 0 0,1 1 0 0 0,-1-1 0 0 0,0 1 0 0 0,1 1 2 0 0,2 11 10 0 0,-1 1-1 0 0,0-1 1 0 0,-1 0-1 0 0,-1 1 1 0 0,0-1-1 0 0,-2 1 1 0 0,1 0-1 0 0,-2-1 1 0 0,0 1-1 0 0,-1-1 1 0 0,-2 5-10 0 0,-5 50 23 0 0,10-69-23 0 0,0-1 0 0 0,-1 0 0 0 0,1 1 0 0 0,-1-1 0 0 0,1 1 0 0 0,0-1 0 0 0,-1 1 0 0 0,1-1 0 0 0,0 1 0 0 0,0-1 0 0 0,-1 1 0 0 0,1-1 0 0 0,0 1 0 0 0,0-1 0 0 0,0 1 0 0 0,0 0 0 0 0,-1-1 0 0 0,1 1 0 0 0,0-1 0 0 0,0 1 0 0 0,0-1 0 0 0,0 1 0 0 0,0 0 0 0 0,1-1 0 0 0,-1 1 0 0 0,0-1 0 0 0,0 1 0 0 0,0-1 0 0 0,0 1 0 0 0,1-1 0 0 0,-1 1 0 0 0,0-1 0 0 0,0 1 0 0 0,1-1 0 0 0,-1 1 0 0 0,0-1 0 0 0,1 1 0 0 0,-1-1 0 0 0,1 1 0 0 0,-1-1 0 0 0,1 0 0 0 0,-1 1 0 0 0,0-1 0 0 0,1 0 0 0 0,-1 1 0 0 0,1-1 0 0 0,0 0 0 0 0,-1 0 0 0 0,1 0 0 0 0,-1 1 0 0 0,1-1 0 0 0,-1 0 0 0 0,1 0 0 0 0,-1 0 0 0 0,1 0 0 0 0,0 0 0 0 0,-1 0 0 0 0,1 0 0 0 0,-1 0 0 0 0,1 0 0 0 0,-1 0 0 0 0,1 0 0 0 0,0-1 0 0 0,-1 1 0 0 0,1 0 0 0 0,-1 0 0 0 0,1-1 0 0 0,42-48 83 0 0,-16 17 42 0 0,1 1 0 0 0,1 1-1 0 0,2 2 1 0 0,21-15-125 0 0,-51 41-18 0 0,1 0 1 0 0,0 0-1 0 0,0 1 1 0 0,0-1 0 0 0,0 0-1 0 0,0 1 1 0 0,0-1-1 0 0,0 1 1 0 0,0 0 0 0 0,1 0-1 0 0,-1 0 1 0 0,0 0-1 0 0,1 0 1 0 0,-1 0 0 0 0,1 1-1 0 0,-1-1 1 0 0,1 1-1 0 0,-1 0 1 0 0,1-1 0 0 0,-1 1-1 0 0,1 0 1 0 0,-1 1-1 0 0,1-1 1 0 0,0 0 0 0 0,-1 1-1 0 0,0-1 1 0 0,1 1-1 0 0,-1 0 1 0 0,1 0 0 0 0,-1 0-1 0 0,0 0 1 0 0,1 0-1 0 0,-1 1 1 0 0,0-1 0 0 0,0 1-1 0 0,0-1 1 0 0,0 1 17 0 0,2 9-87 0 0,0 0 1 0 0,-1 0-1 0 0,0 0 0 0 0,-1 0 1 0 0,-1 0-1 0 0,1 1 1 0 0,-2-1-1 0 0,0 1 1 0 0,0-1-1 0 0,-1 0 1 0 0,0 1-1 0 0,-1-1 1 0 0,0 0-1 0 0,-1 0 0 0 0,-2 5 87 0 0,0 11 171 0 0,-3 33 819 0 0,8-60-952 0 0,1 0 0 0 0,0 0 0 0 0,0 1 0 0 0,0-1 0 0 0,0 0 0 0 0,0 0 0 0 0,0 0 0 0 0,0 0 0 0 0,0 0-1 0 0,0 0 1 0 0,0 0 0 0 0,0 0 0 0 0,0-1 0 0 0,0 1 0 0 0,0 0 0 0 0,0 0 0 0 0,0-1 0 0 0,-1 1 0 0 0,1-1 0 0 0,0 1 0 0 0,0-1-1 0 0,0 1 1 0 0,0-1 0 0 0,-1 0 0 0 0,1 1 0 0 0,0-1 0 0 0,-1 0 0 0 0,1 1 0 0 0,0-1 0 0 0,-1 0 0 0 0,1 0-38 0 0,0-1 52 0 0,1 1-25 0 0,20-18 31 0 0,1 1 0 0 0,1 0 0 0 0,0 2 1 0 0,1 1-1 0 0,1 2 0 0 0,0 0 0 0 0,1 1 0 0 0,6 0-58 0 0,-29 10-33 0 0,0 1 0 0 0,1-1-1 0 0,-1 1 1 0 0,0 0-1 0 0,1 1 1 0 0,-1-1-1 0 0,1 1 1 0 0,-1 0 0 0 0,1 0-1 0 0,-1 0 1 0 0,1 0-1 0 0,-1 1 1 0 0,1 0 0 0 0,-1 0-1 0 0,1 0 1 0 0,-1 0-1 0 0,0 1 1 0 0,0 0 0 0 0,0 0-1 0 0,0 0 1 0 0,0 0-1 0 0,0 0 1 0 0,0 1 0 0 0,-1 0-1 0 0,1 0 1 0 0,-1 0-1 0 0,0 0 1 0 0,0 0-1 0 0,0 1 1 0 0,0-1 0 0 0,-1 1-1 0 0,1 0 1 0 0,-1 0-1 0 0,0 0 1 0 0,1 2 33 0 0,0 7-119 0 0,0 1-1 0 0,-1-1 1 0 0,0 1-1 0 0,-1 0 1 0 0,-1-1 0 0 0,0 1-1 0 0,-1 8 120 0 0,0 40-59 0 0,1-62 61 0 0,0 1 1 0 0,0 0-1 0 0,0-1 0 0 0,0 1 0 0 0,0-1 0 0 0,0 1 0 0 0,0-1 0 0 0,0 1 0 0 0,0-1 0 0 0,0 1 0 0 0,0-1 1 0 0,0 1-1 0 0,0-1 0 0 0,0 1 0 0 0,0-1 0 0 0,1 1 0 0 0,-1-1 0 0 0,0 1 0 0 0,0-1 0 0 0,1 1 0 0 0,-1-1 0 0 0,0 1 1 0 0,1-1-1 0 0,-1 0 0 0 0,0 1 0 0 0,1-1 0 0 0,-1 1 0 0 0,1-1 0 0 0,-1 0 0 0 0,0 0 0 0 0,1 1 0 0 0,-1-1 1 0 0,1 0-1 0 0,-1 0 0 0 0,1 1 0 0 0,-1-1 0 0 0,1 0 0 0 0,-1 0 0 0 0,1 0 0 0 0,-1 0 0 0 0,1 0 0 0 0,0 0 0 0 0,-1 0 1 0 0,1 0-1 0 0,-1 0 0 0 0,1 0 0 0 0,-1 0 0 0 0,1 0 0 0 0,-1 0 0 0 0,1 0 0 0 0,-1-1 0 0 0,1 1 0 0 0,-1 0 1 0 0,1 0-1 0 0,-1 0 0 0 0,1-1 0 0 0,-1 1 0 0 0,1-1-2 0 0,27-22 236 0 0,-24 20-194 0 0,17-17 4 0 0,-9 6 16 0 0,0 1 0 0 0,1 1 0 0 0,1 0 0 0 0,0 1 0 0 0,1 1 0 0 0,0 0 0 0 0,0 0 0 0 0,1 2 0 0 0,0 0 0 0 0,1 1 0 0 0,9-3-62 0 0,-23 10 4 0 0,0-1-1 0 0,0 1 1 0 0,1 0-1 0 0,-1 0 1 0 0,0 0-1 0 0,1 0 1 0 0,-1 0-1 0 0,0 1 1 0 0,0-1-1 0 0,1 1 1 0 0,-1 0-1 0 0,0 0 0 0 0,0 0 1 0 0,0 1-1 0 0,0-1 1 0 0,0 1-1 0 0,0 0 1 0 0,0-1-1 0 0,-1 1 1 0 0,1 0-1 0 0,-1 1 1 0 0,1-1-1 0 0,-1 0 1 0 0,0 1-1 0 0,0-1 1 0 0,0 1-1 0 0,0 0 1 0 0,0 0-1 0 0,-1 0 0 0 0,1 0 1 0 0,-1 0-1 0 0,0 0 1 0 0,0 0-1 0 0,1 1-3 0 0,2 9 23 0 0,-1 0 1 0 0,0 0-1 0 0,0 1 0 0 0,-1-1 0 0 0,-1 0 0 0 0,0 1 0 0 0,-2 12-23 0 0,-20 165 472 0 0,22-190-469 0 0,-1-1-1 0 0,1 1 1 0 0,-1-1-1 0 0,1 1 0 0 0,-1-1 1 0 0,1 1-1 0 0,-1-1 1 0 0,1 1-1 0 0,0-1 1 0 0,-1 1-1 0 0,1-1 0 0 0,0 1 1 0 0,-1-1-1 0 0,1 0 1 0 0,0 0-1 0 0,0 1 1 0 0,-1-1-1 0 0,1 0 0 0 0,0 0 1 0 0,0 0-1 0 0,-1 0 1 0 0,1 0-1 0 0,0 0 0 0 0,0 0 1 0 0,-1 0-1 0 0,1 0 1 0 0,0 0-1 0 0,0 0 1 0 0,-1 0-1 0 0,1-1 0 0 0,0 1 1 0 0,0 0-1 0 0,-1 0 1 0 0,1-1-1 0 0,0 1 1 0 0,-1-1-1 0 0,1 1 0 0 0,0-1 1 0 0,-1 1-1 0 0,1-1 1 0 0,-1 1-1 0 0,1-1 1 0 0,-1 1-1 0 0,1-1 0 0 0,-1 1 1 0 0,1-1-1 0 0,-1 0 1 0 0,0 0-1 0 0,1 1 1 0 0,-1-1-1 0 0,0 0 0 0 0,1 0-2 0 0,1 0 2 0 0,54-44 85 0 0,-44 34-46 0 0,1 0 1 0 0,0 1-1 0 0,0 0 1 0 0,1 1-1 0 0,0 1 1 0 0,1 0-1 0 0,0 1 1 0 0,0 0-1 0 0,1 1 1 0 0,12-2-42 0 0,-25 7-10 0 0,1 1 0 0 0,-1 0 1 0 0,1 0-1 0 0,0 0 0 0 0,-1 0 1 0 0,1 0-1 0 0,0 1 0 0 0,-1 0 1 0 0,1 0-1 0 0,-1 0 0 0 0,1 0 1 0 0,-1 0-1 0 0,0 1 0 0 0,1-1 1 0 0,-1 1-1 0 0,0 0 0 0 0,0 0 1 0 0,0 0-1 0 0,0 1 0 0 0,-1-1 1 0 0,1 1-1 0 0,0-1 1 0 0,-1 1-1 0 0,0 0 0 0 0,0 0 1 0 0,0 0-1 0 0,0 0 0 0 0,0 0 1 0 0,0 1-1 0 0,0 0 10 0 0,34 108-43 0 0,-36-111 42 0 0,3 14-6 0 0,-2-9 14 0 0,0 1 1 0 0,0-1-1 0 0,0 0 0 0 0,1 1 0 0 0,0-1 0 0 0,1 0 1 0 0,-1 0-1 0 0,1 0 0 0 0,1-1 0 0 0,-1 1 0 0 0,3 2-7 0 0,-4-7 3 0 0,1 0 1 0 0,0-1-1 0 0,0 1 0 0 0,0-1 0 0 0,-1 1 0 0 0,1-1 0 0 0,0 0 1 0 0,0 0-1 0 0,0-1 0 0 0,0 1 0 0 0,-1 0 0 0 0,1-1 0 0 0,0 0 0 0 0,0 0 1 0 0,-1 0-1 0 0,1 0 0 0 0,-1 0 0 0 0,1 0 0 0 0,-1 0 0 0 0,1-1 1 0 0,-1 0-1 0 0,0 1 0 0 0,1-1 0 0 0,-1 0 0 0 0,0 0 0 0 0,0 0 0 0 0,0-1-3 0 0,2 0 3 0 0,9-7 17 0 0,1-2 38 0 0,1 1 0 0 0,0 0 0 0 0,0 1 0 0 0,1 1 0 0 0,1 0 0 0 0,-1 2 0 0 0,1-1 0 0 0,1 2 0 0 0,-1 0 0 0 0,5 0-58 0 0,-19 6-2 0 0,-1 0 0 0 0,1 0-1 0 0,0 0 1 0 0,-1 0 0 0 0,1 0-1 0 0,0 0 1 0 0,-1 1 0 0 0,1-1-1 0 0,-1 1 1 0 0,1 0 0 0 0,-1-1-1 0 0,1 1 1 0 0,-1 1 0 0 0,0-1-1 0 0,1 0 1 0 0,-1 0 0 0 0,0 1-1 0 0,0-1 1 0 0,0 1 0 0 0,0 0-1 0 0,0 0 1 0 0,0 0 0 0 0,0 0-1 0 0,-1 0 1 0 0,1 0 0 0 0,-1 0-1 0 0,1 0 1 0 0,-1 1 0 0 0,0-1-1 0 0,0 0 1 0 0,0 1 0 0 0,0-1-1 0 0,0 3 3 0 0,12 92-101 0 0,-12-78 95 0 0,11 39-26 0 0,-11-56 31 0 0,-1-1 1 0 0,1 0-1 0 0,-1 1 0 0 0,1-1 0 0 0,0 0 0 0 0,-1 1 0 0 0,1-1 0 0 0,0 0 1 0 0,0 0-1 0 0,0 0 0 0 0,0 0 0 0 0,0 0 0 0 0,0 0 0 0 0,0 0 0 0 0,0 0 0 0 0,1 0 1 0 0,-1 0-1 0 0,0 0 0 0 0,0-1 0 0 0,1 1 0 0 0,-1-1 0 0 0,1 1 0 0 0,-1-1 1 0 0,0 1-1 0 0,1-1 0 0 0,-1 0 0 0 0,1 0 0 0 0,-1 0 0 0 0,1 0 0 0 0,-1 0 0 0 0,1 0 1 0 0,-1 0-1 0 0,1 0 0 0 0,-1 0 0 0 0,1-1 0 0 0,-1 1 0 0 0,1-1 1 0 0,7-3-13 0 0,0-1 0 0 0,0 1-1 0 0,-1-2 1 0 0,1 0 0 0 0,-1 0 0 0 0,0 0-1 0 0,-1-1 1 0 0,4-3 13 0 0,-7 4-10 0 0,1 1 0 0 0,0 0-1 0 0,0 0 1 0 0,1 1 0 0 0,-1 0 0 0 0,1 0 0 0 0,0 0-1 0 0,1 0 1 0 0,-1 1 0 0 0,0 0 0 0 0,1 0-1 0 0,0 1 1 0 0,-1 0 0 0 0,1 0 0 0 0,0 1 0 0 0,0-1-1 0 0,5 1 11 0 0,-6 3 13 0 0,0-1 0 0 0,0 1 0 0 0,-1 1 1 0 0,1-1-1 0 0,-1 1 0 0 0,1 0 0 0 0,-1 0 0 0 0,0 0 0 0 0,0 1 0 0 0,-1 0 0 0 0,1 0 0 0 0,-1 0 0 0 0,0 1 0 0 0,0-1 0 0 0,0 1 0 0 0,2 3-13 0 0,17 18 66 0 0,-14-18-41 0 0,-1 1 0 0 0,2-1 0 0 0,-1 0 0 0 0,1-1 0 0 0,0 0 0 0 0,0-1 0 0 0,1 0 0 0 0,0 0 0 0 0,0-2-1 0 0,0 1 1 0 0,1-1 0 0 0,0-1 0 0 0,0 0 0 0 0,3 0-25 0 0,10-1-18 0 0,-12-2-13 0 0,0 1-1 0 0,0 0 1 0 0,0 1-1 0 0,0 0 1 0 0,-1 1 0 0 0,1 1-1 0 0,-1 0 1 0 0,4 2 31 0 0,-11-3 14 0 0,1-1 0 0 0,0 1 1 0 0,0-1-1 0 0,-1 0 0 0 0,2 0 0 0 0,-1-1 1 0 0,0 0-1 0 0,0 0 0 0 0,0 0 0 0 0,1-1 0 0 0,-1 0 1 0 0,0 0-1 0 0,0 0 0 0 0,1-1 0 0 0,3-1-14 0 0,179-25 0 0 0,-186 26-2 0 0,0 1 0 0 0,1 0 0 0 0,-1-1 0 0 0,0 1 0 0 0,0 0 0 0 0,0 1 0 0 0,0-1 0 0 0,0 1 0 0 0,0-1 0 0 0,0 1 0 0 0,0 0 0 0 0,-1 0 0 0 0,1 0 0 0 0,0 0 0 0 0,0 0 0 0 0,-1 1 0 0 0,1 0 0 0 0,-1-1 0 0 0,1 1 0 0 0,-1 0 0 0 0,1 0 0 0 0,-1 0 0 0 0,0 0 0 0 0,0 1 0 0 0,0-1 0 0 0,-1 1 0 0 0,1-1 0 0 0,0 1 0 0 0,-1-1 0 0 0,0 1 0 0 0,1 0 0 0 0,-1 1 2 0 0,1-1 5 0 0,0-1-1 0 0,0 1 0 0 0,0 0 0 0 0,0 0 1 0 0,0-1-1 0 0,1 1 0 0 0,-1-1 0 0 0,1 1 1 0 0,0-1-1 0 0,0 0 0 0 0,0 0 0 0 0,0-1 1 0 0,0 1-1 0 0,0-1 0 0 0,0 1 1 0 0,0-1-1 0 0,1 0 0 0 0,-1 0 0 0 0,1 0 1 0 0,-1-1-1 0 0,0 1 0 0 0,1-1 0 0 0,-1 0 1 0 0,1 0-1 0 0,-1 0 0 0 0,1 0 0 0 0,-1-1 1 0 0,1 1-1 0 0,-1-1 0 0 0,1 0-4 0 0,-2 1 0 0 0,2-1 0 0 0,-1 1 0 0 0,1-1 0 0 0,0 1 0 0 0,0 0 0 0 0,0 0 0 0 0,0 1 0 0 0,-1-1 0 0 0,1 1 0 0 0,0 0 0 0 0,0 0 0 0 0,-1 0 0 0 0,1 0 0 0 0,0 1 0 0 0,-1-1 0 0 0,0 1 0 0 0,1 0 0 0 0,-1 0 0 0 0,0 0 0 0 0,0 1 0 0 0,0-1 0 0 0,0 1 0 0 0,0 0 0 0 0,4 7 34 0 0,0 0 0 0 0,-1 0 0 0 0,0 1 1 0 0,0 0-1 0 0,-1 0 0 0 0,-1 1 0 0 0,0-1 0 0 0,-1 1 0 0 0,3 11-34 0 0,29 74 237 0 0,-34-95-233 0 0,1 1-1 0 0,-1-1 0 0 0,1 0 1 0 0,0 0-1 0 0,0 0 0 0 0,0 0 0 0 0,0 0 1 0 0,0 0-1 0 0,1 0 0 0 0,-1-1 1 0 0,1 1-1 0 0,-1-1 0 0 0,1 0 1 0 0,-1 0-1 0 0,1 0 0 0 0,0 0 0 0 0,-1 0 1 0 0,1 0-1 0 0,0-1 0 0 0,0 1 1 0 0,0-1-1 0 0,0 0 0 0 0,-1 0 1 0 0,1 0-1 0 0,0 0 0 0 0,0 0 1 0 0,0-1-1 0 0,0 1 0 0 0,-1-1 0 0 0,1 0 1 0 0,2 0-4 0 0,86-43 86 0 0,-77 36-83 0 0,98-53-227 0 0,-111 60 207 0 0,1 1 0 0 0,-1-1 0 0 0,0 1-1 0 0,1-1 1 0 0,-1 1 0 0 0,0 0 0 0 0,1 0-1 0 0,-1-1 1 0 0,0 1 0 0 0,1 0 0 0 0,-1 0 0 0 0,0 0-1 0 0,1 1 1 0 0,-1-1 0 0 0,1 0 0 0 0,-1 0-1 0 0,0 1 1 0 0,0-1 0 0 0,1 1 0 0 0,-1-1 0 0 0,0 1-1 0 0,0 0 1 0 0,1-1 0 0 0,-1 1 0 0 0,0 0-1 0 0,0 0 1 0 0,0 0 0 0 0,0 0 0 0 0,0 0-1 0 0,0 0 1 0 0,0 0 0 0 0,-1 0 0 0 0,1 0 0 0 0,0 0-1 0 0,-1 0 1 0 0,1 0 0 0 0,0 1 0 0 0,-1-1-1 0 0,1 0 1 0 0,-1 1 0 0 0,0-1 0 0 0,1 0 0 0 0,-1 1-1 0 0,0-1 1 0 0,0 0 0 0 0,0 2 17 0 0,-1 69 78 0 0,0-67-68 0 0,-19 144 901 0 0,20-148-903 0 0,0 1-1 0 0,-1-1 1 0 0,1 0 0 0 0,0 1 0 0 0,0-1-1 0 0,0 0 1 0 0,0 1 0 0 0,0-1 0 0 0,0 1-1 0 0,0-1 1 0 0,0 0 0 0 0,0 1 0 0 0,1-1-1 0 0,-1 0 1 0 0,0 1 0 0 0,1-1 0 0 0,0 0-1 0 0,-1 1 1 0 0,1-1 0 0 0,0 0 0 0 0,-1 0-1 0 0,1 0 1 0 0,0 0 0 0 0,0 0 0 0 0,0 0-1 0 0,0 0 1 0 0,0 0 0 0 0,0 0 0 0 0,0 0-1 0 0,0 0 1 0 0,1-1 0 0 0,-1 1 0 0 0,0 0-1 0 0,0-1 1 0 0,1 1 0 0 0,-1-1 0 0 0,0 1-1 0 0,1-1 1 0 0,-1 0 0 0 0,0 0 0 0 0,1 1-1 0 0,-1-1 1 0 0,0 0 0 0 0,1 0 0 0 0,-1 0-1 0 0,1-1 1 0 0,-1 1 0 0 0,1 0-8 0 0,181-135 1133 0 0,-180 134-1133 0 0,-1 0 0 0 0,1 0 0 0 0,0 0 0 0 0,0 1 0 0 0,0-1 0 0 0,0 1 0 0 0,-1-1 0 0 0,1 1 0 0 0,0 0 0 0 0,0 0 0 0 0,0 0 0 0 0,0 1 0 0 0,0-1 0 0 0,0 1 0 0 0,0-1 0 0 0,-1 1 0 0 0,1 0 0 0 0,0 0 0 0 0,0 0 0 0 0,-1 1 0 0 0,1-1 0 0 0,-1 1 0 0 0,1-1 0 0 0,-1 1 0 0 0,0 0 0 0 0,0 0 0 0 0,1 0 0 0 0,-1 0 0 0 0,-1 0 0 0 0,1 0 0 0 0,0 1 0 0 0,0-1 0 0 0,-1 1 0 0 0,1-1 0 0 0,-1 1 0 0 0,0-1 0 0 0,0 1 0 0 0,0 0 0 0 0,0 0 0 0 0,0 0 0 0 0,-1-1 0 0 0,1 4 0 0 0,3 17-24 0 0,-1 0-1 0 0,-2 0 1 0 0,0 0-1 0 0,-1 1 1 0 0,-1-1-1 0 0,-1 0 1 0 0,-1 0 0 0 0,-3 6 24 0 0,3-9-5 0 0,-23 138-356 0 0,26-158 360 0 0,-1 1 0 0 0,1-1 0 0 0,0 0 0 0 0,0 1 1 0 0,-1-1-1 0 0,1 0 0 0 0,0 1 0 0 0,0-1 0 0 0,0 1 0 0 0,0-1 0 0 0,0 0 0 0 0,0 1 0 0 0,-1-1 1 0 0,1 1-1 0 0,0-1 0 0 0,0 1 0 0 0,0-1 0 0 0,0 0 0 0 0,1 1 0 0 0,-1-1 0 0 0,0 1 1 0 0,0-1-1 0 0,0 0 0 0 0,0 1 0 0 0,0-1 0 0 0,0 1 0 0 0,1-1 0 0 0,-1 0 0 0 0,0 1 0 0 0,0-1 1 0 0,1 0-1 0 0,-1 1 0 0 0,0-1 0 0 0,0 0 0 0 0,1 1 0 0 0,-1-1 0 0 0,0 0 0 0 0,1 0 0 0 0,-1 1 1 0 0,0-1-1 0 0,1 0 0 0 0,-1 0 0 0 0,1 0 0 0 0,-1 0 0 0 0,0 1 0 0 0,1-1 0 0 0,-1 0 1 0 0,1 0-1 0 0,-1 0 0 0 0,0 0 0 0 0,1 0 0 0 0,-1 0 0 0 0,1 0 0 0 0,-1 0 0 0 0,0 0 0 0 0,1 0 1 0 0,-1 0 0 0 0,24-15-19 0 0,-16 9 17 0 0,170-109-174 0 0,-175 113 173 0 0,1 1-1 0 0,-1-1 1 0 0,1 1-1 0 0,0 0 1 0 0,-1 0-1 0 0,1 0 1 0 0,0 1-1 0 0,0-1 1 0 0,-1 1-1 0 0,1 0 1 0 0,0 0-1 0 0,0 0 1 0 0,0 0-1 0 0,0 1 1 0 0,-1-1-1 0 0,1 1 1 0 0,0 0-1 0 0,0 0 1 0 0,-1 1-1 0 0,1-1 1 0 0,-1 1-1 0 0,1 0 1 0 0,-1 0-1 0 0,0 0 1 0 0,0 0-1 0 0,0 0 1 0 0,0 1 0 0 0,0-1-1 0 0,0 1 1 0 0,-1 0-1 0 0,1 0 1 0 0,-1 0-1 0 0,0 0 1 0 0,0 0-1 0 0,0 1 1 0 0,0-1-1 0 0,0 1 1 0 0,-1-1-1 0 0,0 1 1 0 0,1-1-1 0 0,-1 1 1 0 0,0 1 3 0 0,10 118-174 0 0,-10-122 174 0 0,-1 0 0 0 0,1 0 0 0 0,0-1 0 0 0,0 1 0 0 0,1 0 0 0 0,-1-1 0 0 0,0 1 0 0 0,0-1 0 0 0,0 1 0 0 0,0-1 0 0 0,0 0 0 0 0,1 0 0 0 0,-1 1 0 0 0,0-1 0 0 0,0 0 0 0 0,0 0 0 0 0,1 0 0 0 0,-1 0 0 0 0,0 0 0 0 0,0 0 0 0 0,0-1 0 0 0,1 1 0 0 0,-1 0 0 0 0,0-1 0 0 0,0 1 0 0 0,0 0 0 0 0,0-1 0 0 0,0 0 0 0 0,0 1 0 0 0,1-1 0 0 0,-1 0 0 0 0,-1 1 0 0 0,1-1 0 0 0,0 0 0 0 0,0 0 0 0 0,0 0 0 0 0,0 0 0 0 0,0 0 0 0 0,-1 0 0 0 0,1 0 0 0 0,-1 0 0 0 0,1 0 0 0 0,0 0 0 0 0,-1 0 0 0 0,8-5 0 0 0,7-4-2 0 0,-11 6-6 0 0,0 0 0 0 0,0 0 0 0 0,0 1 0 0 0,0-1 0 0 0,1 1 0 0 0,0 0 0 0 0,-1 0-1 0 0,1 1 1 0 0,0 0 0 0 0,1-1 0 0 0,-1 2 0 0 0,0-1 0 0 0,1 1 0 0 0,-1-1 0 0 0,0 1 0 0 0,1 1 0 0 0,-1-1 0 0 0,1 1 0 0 0,0 0 0 0 0,-1 0 0 0 0,1 1 0 0 0,-1 0 0 0 0,1 0 0 0 0,-1 0 0 0 0,0 0-1 0 0,1 1 1 0 0,-1 0 0 0 0,0 0 0 0 0,3 2 8 0 0,65 84-964 0 0,-70-86 947 0 0,0-1 0 0 0,0 1 0 0 0,0-1 0 0 0,0 0 0 0 0,0 0-1 0 0,0-1 1 0 0,1 1 0 0 0,-1-1 0 0 0,0 1 0 0 0,0-1 0 0 0,0 0-1 0 0,1 0 1 0 0,-1-1 0 0 0,0 1 0 0 0,0 0 0 0 0,0-1 0 0 0,1 0 0 0 0,-1 0-1 0 0,0 0 1 0 0,0 0 0 0 0,0-1 0 0 0,0 1 0 0 0,-1-1 0 0 0,1 1 0 0 0,0-1-1 0 0,-1 0 1 0 0,1 0 0 0 0,-1 0 0 0 0,1-1 0 0 0,0 0 17 0 0,14-8-43 0 0,54-16-1 0 0,-69 27 47 0 0,0-1-1 0 0,1 1 1 0 0,-1 0 0 0 0,0 0 0 0 0,0 0 0 0 0,1 0-1 0 0,-1 0 1 0 0,0 0 0 0 0,1 1 0 0 0,-1-1 0 0 0,0 1-1 0 0,0 0 1 0 0,0-1 0 0 0,0 1 0 0 0,0 0 0 0 0,1 0-1 0 0,-2 0 1 0 0,1 1 0 0 0,0-1 0 0 0,0 0 0 0 0,0 1-1 0 0,0-1 1 0 0,-1 1 0 0 0,1 0 0 0 0,-1-1 0 0 0,1 1-1 0 0,-1 0 1 0 0,0 0 0 0 0,0 0 0 0 0,0 0 0 0 0,1 2-3 0 0,2 9 103 0 0,0 1 0 0 0,-1 0 0 0 0,-1 0 0 0 0,0 0 0 0 0,-1 0 0 0 0,-1 0 1 0 0,0 0-1 0 0,0 0 0 0 0,-2 0 0 0 0,-2 11-103 0 0,0 65 475 0 0,3-90-472 0 0,1 1 0 0 0,0 0-1 0 0,0-1 1 0 0,0 1 0 0 0,-1 0-1 0 0,1 0 1 0 0,0-1-1 0 0,0 1 1 0 0,0 0 0 0 0,1 0-1 0 0,-1-1 1 0 0,0 1 0 0 0,0 0-1 0 0,0 0 1 0 0,0-1 0 0 0,1 1-1 0 0,-1 0 1 0 0,0-1 0 0 0,1 1-1 0 0,-1 0 1 0 0,0-1 0 0 0,1 1-1 0 0,-1 0 1 0 0,1-1-1 0 0,-1 1 1 0 0,1-1 0 0 0,-1 1-1 0 0,1-1 1 0 0,0 1 0 0 0,-1-1-1 0 0,1 1 1 0 0,0-1 0 0 0,-1 0-1 0 0,1 1 1 0 0,0-1 0 0 0,-1 0-1 0 0,1 0 1 0 0,0 1 0 0 0,0-1-1 0 0,-1 0 1 0 0,1 0-1 0 0,0 0 1 0 0,0 0 0 0 0,-1 0-1 0 0,1 0 1 0 0,0 0 0 0 0,0 0-1 0 0,-1 0 1 0 0,1-1 0 0 0,0 1-1 0 0,-1 0 1 0 0,1 0 0 0 0,0-1-3 0 0,38-25-24 0 0,-27 16 35 0 0,7-4-77 0 0,-13 8 32 0 0,1-1 0 0 0,0 1 0 0 0,1 0-1 0 0,0 1 1 0 0,0 0 0 0 0,0 0 0 0 0,0 0 0 0 0,1 1 0 0 0,-1 1-1 0 0,1-1 1 0 0,0 1 0 0 0,0 1 0 0 0,1 0 0 0 0,-1 0 0 0 0,0 1 0 0 0,1 0-1 0 0,-1 0 1 0 0,1 1 0 0 0,-1 1 0 0 0,2 0 34 0 0,-7 0-5 0 0,0 1 1 0 0,0 0-1 0 0,0 0 0 0 0,0 1 1 0 0,-1-1-1 0 0,1 1 1 0 0,-1 0-1 0 0,0 0 0 0 0,0 0 1 0 0,0 0-1 0 0,0 0 0 0 0,-1 1 1 0 0,1 0-1 0 0,-1-1 0 0 0,0 1 1 0 0,0 0-1 0 0,0 0 1 0 0,0 0-1 0 0,-1 0 0 0 0,0 0 1 0 0,0 0-1 0 0,0 0 0 0 0,0 3 5 0 0,0 100-172 0 0,-41-4 376 0 0,40-102-188 0 0,0-1 0 0 0,1 1 0 0 0,-1-1 0 0 0,0 1 0 0 0,1-1 0 0 0,-1 0 1 0 0,1 1-1 0 0,-1-1 0 0 0,1 0 0 0 0,-1 1 0 0 0,0-1 0 0 0,1 0 0 0 0,0 1 0 0 0,-1-1 0 0 0,1 0 0 0 0,-1 0 0 0 0,1 0 0 0 0,-1 0 0 0 0,1 1 0 0 0,-1-1 0 0 0,1 0 0 0 0,0 0 0 0 0,-1 0 0 0 0,1 0 0 0 0,-1 0 0 0 0,1 0 0 0 0,-1-1 0 0 0,1 1 0 0 0,-1 0 0 0 0,1 0 0 0 0,0 0 0 0 0,-1 0 0 0 0,1-1 0 0 0,-1 1 0 0 0,1 0 0 0 0,-1 0 1 0 0,1-1-1 0 0,-1 1 0 0 0,1 0 0 0 0,-1-1 0 0 0,0 1 0 0 0,1-1 0 0 0,-1 1 0 0 0,0-1 0 0 0,1 1 0 0 0,-1 0 0 0 0,1-1-16 0 0,0 0 29 0 0,13-5-68 0 0,0 1 0 0 0,-1 0 0 0 0,2 2 0 0 0,-1-1 0 0 0,0 2 1 0 0,1 0-1 0 0,1 0 39 0 0,-12 2-32 0 0,1 0 1 0 0,0 0 0 0 0,0 0 0 0 0,-1 1-1 0 0,1-1 1 0 0,0 1 0 0 0,-1 0-1 0 0,1 1 1 0 0,-1-1 0 0 0,1 1-1 0 0,-1 0 1 0 0,0 0 0 0 0,1 0 0 0 0,-1 1-1 0 0,0 0 1 0 0,-1-1 0 0 0,1 1-1 0 0,0 1 1 0 0,-1-1 0 0 0,1 0 0 0 0,-1 1-1 0 0,0 0 1 0 0,1 1 31 0 0,3 11-109 0 0,1 0 0 0 0,-2 1-1 0 0,-1-1 1 0 0,0 1 0 0 0,0 0 0 0 0,-2 1 0 0 0,0-1 0 0 0,-2 1 0 0 0,1-1-1 0 0,-2 1 1 0 0,-1 2 109 0 0,2-10-6 0 0,0 47 306 0 0,0-57-278 0 0,0 0-1 0 0,0 0 0 0 0,0 1 0 0 0,0-1 0 0 0,1 0 1 0 0,-1 0-1 0 0,0 0 0 0 0,0 0 0 0 0,0 0 0 0 0,0-1 1 0 0,0 1-1 0 0,0 0 0 0 0,0 0 0 0 0,0-1 0 0 0,0 1 1 0 0,0-1-1 0 0,0 1 0 0 0,0 0 0 0 0,0-1 0 0 0,-1 0 1 0 0,1 1-1 0 0,0-1 0 0 0,0 0 0 0 0,0 1 0 0 0,-1-1 1 0 0,1 0-1 0 0,0 0 0 0 0,-1 0 0 0 0,1 0 0 0 0,0 0-21 0 0,3-3 21 0 0,85-72-472 0 0,-85 72 456 0 0,1 1-1 0 0,0 1 1 0 0,0-1-1 0 0,0 0 1 0 0,0 1-1 0 0,0 0 1 0 0,1 1-1 0 0,-1-1 1 0 0,1 1-1 0 0,-1 0 1 0 0,1 0 0 0 0,-1 1-1 0 0,1-1 1 0 0,0 1-1 0 0,-1 1 1 0 0,1-1-1 0 0,-1 1 1 0 0,1 0-1 0 0,1 0-4 0 0,78 64 1624 0 0,-80-65-1652 0 0,0 0 0 0 0,1 0-1 0 0,-1 0 1 0 0,0-1-1 0 0,1 0 1 0 0,-1 0 0 0 0,0 0-1 0 0,0-1 1 0 0,0 0-1 0 0,0 0 1 0 0,0 0 0 0 0,0 0-1 0 0,-1-1 1 0 0,1 0-1 0 0,-1 0 1 0 0,4-3 28 0 0,18-9-288 0 0,-6 5 144 0 0,0 1 0 0 0,1 2 0 0 0,0 0 0 0 0,0 0 0 0 0,1 2 1 0 0,-1 1-1 0 0,1 1 0 0 0,0 1 0 0 0,22 0 144 0 0,-40 2 8 0 0,0 1-1 0 0,-1 0 1 0 0,1 0-1 0 0,0 0 1 0 0,-1 0 0 0 0,1 0-1 0 0,-1 1 1 0 0,1 0-1 0 0,-1-1 1 0 0,0 1 0 0 0,1 1-1 0 0,-1-1 1 0 0,0 0-1 0 0,-1 1 1 0 0,1-1-1 0 0,0 1 1 0 0,-1 0 0 0 0,1 0-1 0 0,-1 0 1 0 0,0 0-1 0 0,0 1 1 0 0,0-1 0 0 0,0 0-1 0 0,-1 1 1 0 0,0-1-1 0 0,1 1 1 0 0,-1 0 0 0 0,0-1-1 0 0,-1 1 1 0 0,1 0-1 0 0,-1 0 1 0 0,1-1 0 0 0,-1 1-1 0 0,0 0 1 0 0,-1 0-1 0 0,1 2-7 0 0,-6 149 716 0 0,6-154-732 0 0,0 1 1 0 0,1 0-1 0 0,-1 0 0 0 0,0 0 0 0 0,0-1 0 0 0,1 1 0 0 0,-1 0 0 0 0,1 0 1 0 0,0-1-1 0 0,-1 1 0 0 0,1-1 0 0 0,0 1 0 0 0,0 0 0 0 0,0-1 0 0 0,0 1 1 0 0,0-1-1 0 0,1 0 0 0 0,-1 1 0 0 0,0-1 0 0 0,0 0 0 0 0,1 0 0 0 0,-1 0 1 0 0,1 0-1 0 0,-1 0 0 0 0,1 0 0 0 0,0 0 0 0 0,-1-1 0 0 0,1 1 1 0 0,0 0-1 0 0,-1-1 0 0 0,1 1 0 0 0,0-1 0 0 0,0 0 0 0 0,0 0 0 0 0,-1 0 1 0 0,1 0-1 0 0,0 0 0 0 0,0 0 0 0 0,0 0 0 0 0,-1 0 0 0 0,1-1 0 0 0,0 1 1 0 0,0-1-1 0 0,-1 1 0 0 0,1-1 0 0 0,1 0 16 0 0,76-36-1276 0 0,22-5 533 0 0,-97 42 808 0 0,1-1-1 0 0,-1 1 1 0 0,0 0-1 0 0,1 0 1 0 0,-1 0-1 0 0,1 0 1 0 0,-1 1-1 0 0,0 0 1 0 0,1 0-1 0 0,-1 0 1 0 0,0 1-1 0 0,0-1 1 0 0,0 1 0 0 0,0 0-1 0 0,0 0 1 0 0,0 0-1 0 0,0 1 1 0 0,-1-1-1 0 0,1 1 1 0 0,-1 0-1 0 0,0 0 1 0 0,0 0-1 0 0,2 3-64 0 0,-4-5 42 0 0,-1 1-1 0 0,1-1 0 0 0,0 0 0 0 0,0 1 1 0 0,0-1-1 0 0,0 0 0 0 0,0 0 0 0 0,0 0 1 0 0,0 0-1 0 0,0 0 0 0 0,0 0 1 0 0,1 0-1 0 0,-1 0 0 0 0,0 0 0 0 0,1 0 1 0 0,-1-1-1 0 0,0 1 0 0 0,1-1 0 0 0,-1 1 1 0 0,1-1-1 0 0,-1 1 0 0 0,1-1 1 0 0,-1 0-1 0 0,1 0 0 0 0,0 1 0 0 0,-1-1 1 0 0,1 0-1 0 0,-1-1 0 0 0,1 1 0 0 0,-1 0 1 0 0,1 0-1 0 0,-1-1 0 0 0,1 1 1 0 0,-1-1-1 0 0,1 1 0 0 0,-1-1 0 0 0,1 0 1 0 0,-1 1-1 0 0,0-1 0 0 0,0 0 0 0 0,1 0 1 0 0,-1 0-1 0 0,0 0-41 0 0,49-37 282 0 0,-31 23-409 0 0,0 0 0 0 0,2 1 1 0 0,-1 1-1 0 0,2 1 0 0 0,21-9 127 0 0,-41 20-22 0 0,1 0 0 0 0,-1 0 1 0 0,1 0-1 0 0,-1 0 0 0 0,1 1 0 0 0,-1-1 0 0 0,1 1 0 0 0,-1 0 1 0 0,1 0-1 0 0,0 0 0 0 0,-1 0 0 0 0,1 0 0 0 0,-1 1 0 0 0,1-1 1 0 0,-1 1-1 0 0,1-1 0 0 0,-1 1 0 0 0,1 0 0 0 0,-1 0 1 0 0,1 0-1 0 0,-1 0 0 0 0,0 1 0 0 0,0-1 0 0 0,1 0 0 0 0,-1 1 1 0 0,0 0-1 0 0,0 0 0 0 0,-1-1 0 0 0,1 1 0 0 0,0 0 1 0 0,-1 0-1 0 0,1 1 0 0 0,-1-1 0 0 0,1 0 0 0 0,-1 0 0 0 0,0 1 1 0 0,0-1-1 0 0,0 1 0 0 0,0-1 0 0 0,-1 1 0 0 0,1 1 22 0 0,1 13 169 0 0,-1 1 0 0 0,-1-1-1 0 0,0 1 1 0 0,-1-1 0 0 0,-1 1 0 0 0,-1-1-1 0 0,-1 0 1 0 0,0 0 0 0 0,-1 0-1 0 0,0 0 1 0 0,-2-1 0 0 0,0 0 0 0 0,-1 0-1 0 0,-1 1-168 0 0,-2 9 316 0 0,3-9-176 0 0,-15 59 282 0 0,23-75-422 0 0,0-1 0 0 0,0 1 0 0 0,0 0 0 0 0,0 0-1 0 0,1 0 1 0 0,-1 0 0 0 0,0-1 0 0 0,0 1 0 0 0,1 0 0 0 0,-1 0-1 0 0,0-1 1 0 0,1 1 0 0 0,-1 0 0 0 0,1 0 0 0 0,-1-1 0 0 0,1 1-1 0 0,-1 0 1 0 0,1-1 0 0 0,-1 1 0 0 0,1-1 0 0 0,0 1-1 0 0,-1-1 1 0 0,1 1 0 0 0,0-1 0 0 0,0 1 0 0 0,-1-1 0 0 0,1 0-1 0 0,0 1 1 0 0,0-1 0 0 0,0 0 0 0 0,-1 0 0 0 0,1 0 0 0 0,0 1-1 0 0,0-1 1 0 0,0 0 0 0 0,0 0 0 0 0,-1 0 0 0 0,1 0 0 0 0,0 0-1 0 0,0-1 1 0 0,0 1 0 0 0,0 0 0 0 0,0 0 0 0 0,39-13-88 0 0,-35 10 62 0 0,14-5-158 0 0,-5 1 10 0 0,0 0-1 0 0,1 1 0 0 0,0 1 1 0 0,0 0-1 0 0,0 1 1 0 0,1 0-1 0 0,-1 1 1 0 0,1 1-1 0 0,0 1 0 0 0,0 0 1 0 0,0 1-1 0 0,-1 1 1 0 0,4 0 174 0 0,-14 0-7 0 0,-1 1 0 0 0,1 0 0 0 0,0-1 0 0 0,0 2 1 0 0,-1-1-1 0 0,1 0 0 0 0,-1 1 0 0 0,0 0 0 0 0,0 0 0 0 0,0 0 1 0 0,0 0-1 0 0,0 1 0 0 0,-1 0 0 0 0,1-1 0 0 0,-1 1 1 0 0,0 1-1 0 0,0-1 0 0 0,-1 0 0 0 0,1 1 0 0 0,-1-1 0 0 0,0 1 1 0 0,0 0-1 0 0,-1 0 0 0 0,1-1 0 0 0,-1 1 0 0 0,0 0 1 0 0,0 3 6 0 0,0 3 149 0 0,0 1 0 0 0,0-1 1 0 0,-1 0-1 0 0,-1 1 0 0 0,0-1 1 0 0,-1 0-1 0 0,0 0 0 0 0,0 0 1 0 0,-1 0-1 0 0,-1 0 0 0 0,-3 8-149 0 0,-14 33 1964 0 0,22-50-1947 0 0,0-1-1 0 0,0 0 0 0 0,0 0 1 0 0,0 0-1 0 0,0 0 1 0 0,1 0-1 0 0,-1-1 0 0 0,0 1 1 0 0,1 0-1 0 0,-1-1 1 0 0,0 1-1 0 0,1-1 0 0 0,-1 1 1 0 0,1-1-1 0 0,-1 1 0 0 0,1-1 1 0 0,-1 0-1 0 0,1 0 1 0 0,-1 0-1 0 0,1 0 0 0 0,0 0 1 0 0,-1 0-1 0 0,1 0 1 0 0,-1-1-1 0 0,1 1 0 0 0,0-1-16 0 0,1 1 14 0 0,45-2-687 0 0,-1 2 0 0 0,0 3 1 0 0,36 6 672 0 0,74 11-2078 0 0,-116-4 1918 0 0,-35-9 2571 0 0,7-6-2399 0 0,0 0-1 0 0,1 0 1 0 0,-1 1-1 0 0,0 1 1 0 0,0 0 0 0 0,0 1-1 0 0,0 1 1 0 0,-1 0-1 0 0,1 0 1 0 0,-1 1 0 0 0,-1 1-1 0 0,1 0 1 0 0,-1 0-1 0 0,0 1 1 0 0,-1 1 0 0 0,0 0-1 0 0,3 3-11 0 0,-7-4-123 0 0,1 0 0 0 0,-1 0 0 0 0,0 1-1 0 0,-1 0 1 0 0,0 0 0 0 0,-1 0 0 0 0,1 1 0 0 0,-2 0-1 0 0,1 0 1 0 0,-1 4 123 0 0,-3-12 8 0 0,0-1-1 0 0,0 1 1 0 0,1 0 0 0 0,-1 0-1 0 0,0 0 1 0 0,1 0-1 0 0,-1-1 1 0 0,1 1 0 0 0,-1 0-1 0 0,1-1 1 0 0,0 1-1 0 0,0 0 1 0 0,0-1-1 0 0,0 1 1 0 0,0-1 0 0 0,0 1-1 0 0,0-1 1 0 0,0 1-1 0 0,1-1 1 0 0,-1 0-1 0 0,0 0 1 0 0,1 0 0 0 0,-1 0-1 0 0,1 0 1 0 0,0 0-1 0 0,-1 0 1 0 0,1 0 0 0 0,0-1-1 0 0,-1 1 1 0 0,1 0-1 0 0,0-1 1 0 0,0 0-1 0 0,0 1 1 0 0,-1-1 0 0 0,1 0-1 0 0,0 0 1 0 0,0 0-1 0 0,1 0-7 0 0,22-3 37 0 0,3-1-226 0 0,-1 2 1 0 0,0 0-1 0 0,1 2 0 0 0,-1 1 0 0 0,1 1 0 0 0,15 3 189 0 0,100 40-1792 0 0,-140-44 1940 0 0,-1 1 0 0 0,1-1 0 0 0,-1 1-1 0 0,0-1 1 0 0,1 1 0 0 0,-1 0 0 0 0,0 0 0 0 0,0 0-1 0 0,0 0 1 0 0,-1 0 0 0 0,1 1 0 0 0,0-1 0 0 0,-1 1-1 0 0,1-1 1 0 0,-1 1 0 0 0,0-1 0 0 0,0 1 0 0 0,0 0-1 0 0,0 1-147 0 0,33 2 2536 0 0,24 23-2048 0 0,1 6-328 0 0,-28-16-160 0 0,14 20 0 0 0,-30 15-580 0 0,-14-39-48 0 0</inkml:trace>
  <inkml:trace contextRef="#ctx0" brushRef="#br0" timeOffset="4445.035">11759 6010 2191 0 0,'-28'-73'3435'0'0,"28"73"-3370"0"0,0 1-1 0 0,0-1 1 0 0,0 0 0 0 0,0 0-1 0 0,0 1 1 0 0,0-1 0 0 0,0 0-1 0 0,0 0 1 0 0,-1 0 0 0 0,1 1-1 0 0,0-1 1 0 0,0 0 0 0 0,0 0-1 0 0,0 0 1 0 0,0 1 0 0 0,0-1-1 0 0,-1 0 1 0 0,1 0 0 0 0,0 0-1 0 0,0 1 1 0 0,0-1 0 0 0,-1 0-1 0 0,1 0 1 0 0,0 0 0 0 0,0 0-1 0 0,0 0 1 0 0,-1 0 0 0 0,1 0-1 0 0,0 0 1 0 0,0 1-1 0 0,0-1 1 0 0,-1 0 0 0 0,1 0-1 0 0,0 0 1 0 0,0 0 0 0 0,-1 0-1 0 0,1 0 1 0 0,0 0 0 0 0,0 0-1 0 0,-1 0 1 0 0,1 0 0 0 0,0-1-1 0 0,0 1 1 0 0,-1 0 0 0 0,1 0-1 0 0,0 0 1 0 0,0 0 0 0 0,0 0-1 0 0,-1 0 1 0 0,1 0 0 0 0,0-1-1 0 0,0 1 1 0 0,0 0 0 0 0,0 0-1 0 0,-1 0 1 0 0,1 0 0 0 0,0-1-1 0 0,0 1 1 0 0,0 0 0 0 0,0 0-65 0 0,-4 24 944 0 0,4-22-828 0 0,-7 357 3564 0 0,-17-136-1620 0 0,14-187-1397 0 0,20-44-895 0 0,27-166-5194 0 0,-34 141 1170 0 0</inkml:trace>
  <inkml:trace contextRef="#ctx0" brushRef="#br0" timeOffset="4937.812">11642 5990 1895 0 0,'4'0'960'0'0,"-4"0"-698"0"0,0 0-46 0 0,0 0-22 0 0,0 0-2 0 0,44-2 1679 0 0,-11 15 445 0 0,114 30 693 0 0,265-17-1771 0 0,-411-26-1235 0 0,47 7 308 0 0,-2 3-1 0 0,1 1 0 0 0,42 17-310 0 0,64 12 2500 0 0,-113-14-2036 0 0,-33-20-375 0 0,-1 0 0 0 0,1 0 0 0 0,-1 1 0 0 0,-1 0 0 0 0,1 1-1 0 0,-1-1 1 0 0,0 1 0 0 0,-1 0 0 0 0,0 0 0 0 0,0 1 0 0 0,-1-1 0 0 0,0 1 0 0 0,0 0 0 0 0,-1-1-1 0 0,0 1 1 0 0,0 0 0 0 0,-1 1 0 0 0,-1 2-89 0 0,-3 47 219 0 0,-62 325 2298 0 0,53-67-1959 0 0,12-313-710 0 0,1-3 77 0 0,-1-1 0 0 0,0 1 0 0 0,0 0 0 0 0,1 0 1 0 0,-1 0-1 0 0,0-1 0 0 0,0 1 0 0 0,0 0 0 0 0,0 0 0 0 0,0 0 0 0 0,0-1 0 0 0,0 1 0 0 0,0 0 1 0 0,0 0-1 0 0,0 0 0 0 0,-1 0 0 0 0,1-1 0 0 0,0 1 0 0 0,0 0 0 0 0,-1 0 0 0 0,1-1 0 0 0,-1 1 1 0 0,1 0-1 0 0,0-1 0 0 0,-1 1 0 0 0,1 0 0 0 0,-1-1 0 0 0,0 1 0 0 0,1-1 0 0 0,-1 1 0 0 0,0-1 1 0 0,1 1-1 0 0,-1-1 0 0 0,0 1 0 0 0,1-1 0 0 0,-1 0 0 0 0,0 1 0 0 0,0-1 75 0 0,-4-2-6524 0 0</inkml:trace>
  <inkml:trace contextRef="#ctx0" brushRef="#br0" timeOffset="5349.416">11435 6796 5063 0 0,'-1'0'21'0'0,"0"0"0"0"0,0 0 1 0 0,1 0-1 0 0,-1 1 0 0 0,0-1 0 0 0,0 0 0 0 0,0 0 0 0 0,0 1 0 0 0,1-1 0 0 0,-1 0 0 0 0,0 1 0 0 0,0-1 0 0 0,1 0 0 0 0,-1 1 0 0 0,0-1 0 0 0,1 1 0 0 0,-1 0 0 0 0,0-1 0 0 0,1 1 0 0 0,-1-1 0 0 0,1 1 0 0 0,-1 0 0 0 0,1-1 0 0 0,-1 1 0 0 0,1 0 0 0 0,0 0 0 0 0,-1-1 0 0 0,1 1 0 0 0,0 0 1 0 0,-1 0-1 0 0,1 0 0 0 0,0 0 0 0 0,0-1 0 0 0,0 1 0 0 0,0 0 0 0 0,0 0 0 0 0,0 0 0 0 0,0 0 0 0 0,0 0 0 0 0,0-1 0 0 0,0 1 0 0 0,1 0 0 0 0,-1 0 0 0 0,0 0 0 0 0,0-1 0 0 0,1 1 0 0 0,-1 0 0 0 0,1 0 0 0 0,-1-1 0 0 0,0 1 0 0 0,1 0 0 0 0,-1-1 0 0 0,1 1 0 0 0,0 0-21 0 0,6 13 254 0 0,0 1 1 0 0,1-2-1 0 0,1 1 0 0 0,0-1 0 0 0,1 0 0 0 0,1-1 0 0 0,0 0 0 0 0,0-1 0 0 0,1 0 0 0 0,0-1 0 0 0,1 0 0 0 0,1-1 0 0 0,-1 0 0 0 0,1-1 1 0 0,1-1-1 0 0,-1 0 0 0 0,1-1 0 0 0,0-1 0 0 0,1 0 0 0 0,-1-1 0 0 0,1 0 0 0 0,0-2 0 0 0,0 0 0 0 0,0 0 0 0 0,11-2-254 0 0,71 5 1660 0 0,0 4 0 0 0,-1 4 0 0 0,-1 5 0 0 0,91 28-1660 0 0,-18 7 95 0 0,-164-53-338 0 0,0 0 1 0 0,0 0-1 0 0,0-1 1 0 0,-1 1-1 0 0,1-1 0 0 0,0 0 1 0 0,0 0-1 0 0,-1-1 1 0 0,1 1-1 0 0,-1-1 1 0 0,1 0-1 0 0,-1 0 1 0 0,0-1-1 0 0,0 1 0 0 0,0-1 1 0 0,0 0-1 0 0,0 0 1 0 0,-1 0-1 0 0,1-1 1 0 0,-1 1-1 0 0,0-1 0 0 0,0 0 1 0 0,0 0-1 0 0,0 0 1 0 0,-1 0-1 0 0,0 0 1 0 0,2-3 242 0 0,6-12-4746 0 0</inkml:trace>
  <inkml:trace contextRef="#ctx0" brushRef="#br0" timeOffset="11252.682">11995 6156 5527 0 0,'-38'29'2320'0'0,"35"-26"-2247"0"0,-42 65 3805 0 0,16 15 344 0 0,-40 144-2115 0 0,67-211-2906 0 0,7-24-378 0 0,8-24-295 0 0,-8 11 587 0 0,2 0 0 0 0,0 0 0 0 0,1 1 1 0 0,1 0-1 0 0,1 1 0 0 0,1 0 0 0 0,0 1 0 0 0,2 0 0 0 0,0 0 0 0 0,1 2 0 0 0,0-1 0 0 0,1 2 0 0 0,1 0 0 0 0,17-12 885 0 0,-31 26 37 0 0,-1 1 0 0 0,0-1 0 0 0,0 0 0 0 0,0 1 0 0 0,1-1 0 0 0,-1 1 0 0 0,0-1 0 0 0,1 1 0 0 0,-1 0 0 0 0,0 0 0 0 0,1-1 0 0 0,-1 1 0 0 0,0 0 0 0 0,1 0 0 0 0,-1 0 0 0 0,0 0 0 0 0,1 1 0 0 0,-1-1 0 0 0,0 0 0 0 0,1 1-1 0 0,-1-1 1 0 0,0 0 0 0 0,1 1 0 0 0,-1 0 0 0 0,0-1 0 0 0,0 1 0 0 0,0 0 0 0 0,0-1 0 0 0,1 1 0 0 0,-1 0 0 0 0,0 0 0 0 0,0 0 0 0 0,-1 0 0 0 0,1 0 0 0 0,0 0 0 0 0,0 0 0 0 0,0 1 0 0 0,-1-1 0 0 0,1 0 0 0 0,0 1-37 0 0,10 55 1992 0 0,-15-34-1106 0 0,-2-1 0 0 0,0 1 0 0 0,-1-1 0 0 0,-1 0 0 0 0,-2 0 0 0 0,0-1 0 0 0,-1-1 0 0 0,-3 4-886 0 0,-7 15 1054 0 0,-10 19 1366 0 0,51-100-2704 0 0,-10 19-437 0 0,0 0 0 0 0,2 1 0 0 0,0 0 0 0 0,2 1 1 0 0,0 1-1 0 0,1 0 0 0 0,1 1 0 0 0,1 0 0 0 0,13-10 721 0 0,-19 20-396 0 0,0 0-1 0 0,0 1 1 0 0,0 1 0 0 0,1 0-1 0 0,1 0 1 0 0,-1 1-1 0 0,1 1 1 0 0,0 0-1 0 0,9-2 397 0 0,-21 7 45 0 0,1 0-1 0 0,0-1 0 0 0,0 1 1 0 0,-1 0-1 0 0,1 1 0 0 0,0-1 1 0 0,0 0-1 0 0,-1 1 0 0 0,1-1 1 0 0,0 0-1 0 0,-1 1 0 0 0,1 0 1 0 0,0-1-1 0 0,-1 1 0 0 0,1 0 1 0 0,-1 0-1 0 0,1 0 0 0 0,-1 0 1 0 0,0 0-1 0 0,1 0 0 0 0,-1 1 1 0 0,0-1-1 0 0,0 0 0 0 0,0 1 1 0 0,0-1-1 0 0,0 1 0 0 0,0-1 1 0 0,0 1-1 0 0,0-1 0 0 0,-1 1 1 0 0,1-1-1 0 0,0 1 0 0 0,-1 0 1 0 0,1 0-1 0 0,-1-1 0 0 0,0 2-44 0 0,2 67 1100 0 0,-50 108 2618 0 0,11-60-198 0 0,38-118-3504 0 0,-1 0 0 0 0,1 0 0 0 0,-1 0 0 0 0,0 0 1 0 0,1 0-1 0 0,-1 0 0 0 0,1 0 0 0 0,-1 0 0 0 0,0 0 1 0 0,1 0-1 0 0,-1 0 0 0 0,1 0 0 0 0,-1 0 1 0 0,0 0-1 0 0,1 0 0 0 0,-1 1 0 0 0,0-1 0 0 0,1 0 1 0 0,-1 0-1 0 0,0 0 0 0 0,1 1 0 0 0,-1-1 0 0 0,0 0 1 0 0,1 1-1 0 0,-1-1 0 0 0,0 0 0 0 0,0 0 0 0 0,1 1 1 0 0,-1-1-1 0 0,0 1 0 0 0,0-1 0 0 0,0 0 1 0 0,1 1-1 0 0,-1-1 0 0 0,0 0 0 0 0,0 1 0 0 0,0-1 1 0 0,0 1-1 0 0,0-1 0 0 0,0 0 0 0 0,0 1 0 0 0,0-1 1 0 0,0 1-1 0 0,0-1 0 0 0,0 0 0 0 0,0 1 0 0 0,0-1 1 0 0,0 1-1 0 0,0-1 0 0 0,0 0 0 0 0,-1 1 1 0 0,1-1-1 0 0,0 0 0 0 0,0 1 0 0 0,0-1 0 0 0,-1 0 1 0 0,1 1-17 0 0,56-81-2859 0 0,-55 78 2770 0 0,0 0 1 0 0,0 0-1 0 0,0 0 1 0 0,0 0-1 0 0,0 0 1 0 0,1 0-1 0 0,-1 0 1 0 0,1 0-1 0 0,-1 0 1 0 0,1 1-1 0 0,0-1 1 0 0,0 1-1 0 0,0-1 1 0 0,0 1-1 0 0,0 0 1 0 0,0 0-1 0 0,0 0 1 0 0,0 0-1 0 0,1 0 1 0 0,-1 0-1 0 0,0 0 1 0 0,0 1-1 0 0,1-1 1 0 0,-1 1-1 0 0,0 0 1 0 0,1 0-1 0 0,-1 0 1 0 0,1 0-1 0 0,-1 0 1 0 0,0 0-1 0 0,1 1 1 0 0,-1-1-1 0 0,0 1 1 0 0,1-1-1 0 0,-1 1 1 0 0,0 0-1 0 0,0 0 1 0 0,0 0-1 0 0,1 0 1 0 0,-1 0-1 0 0,0 1 1 0 0,-1-1-1 0 0,1 1 1 0 0,0-1-1 0 0,0 1 89 0 0,4 8 39 0 0,0 0-1 0 0,-1 1 0 0 0,0-1 0 0 0,-1 1 0 0 0,0 0 0 0 0,-1 0 0 0 0,0 1 1 0 0,-1-1-1 0 0,0 1 0 0 0,-1-1 0 0 0,0 1 0 0 0,-1-1 0 0 0,0 1 1 0 0,0 0-1 0 0,-2-1 0 0 0,1 1 0 0 0,-2-1 0 0 0,1 1 0 0 0,-2-1 1 0 0,1 0-1 0 0,-2 2-38 0 0,-24 25 3838 0 0,31-52-2498 0 0,0 12-1284 0 0,49-62-1476 0 0,-49 62 1349 0 0,0 0-1 0 0,0 0 1 0 0,1 0 0 0 0,-1 0 0 0 0,1 1-1 0 0,-1-1 1 0 0,1 1 0 0 0,-1-1-1 0 0,1 1 1 0 0,0 0 0 0 0,0 0-1 0 0,0 0 1 0 0,0 1 0 0 0,0-1 0 0 0,0 0-1 0 0,0 1 1 0 0,0 0 0 0 0,0 0-1 0 0,0 0 1 0 0,0 0 0 0 0,0 1 0 0 0,0-1-1 0 0,0 1 1 0 0,-1-1 0 0 0,3 2 71 0 0,9 6 139 0 0,1 1 1 0 0,-2 1 0 0 0,1 0-1 0 0,-1 1 1 0 0,-1 0 0 0 0,0 1 0 0 0,-1 1-1 0 0,0 0 1 0 0,-1 0 0 0 0,0 1-1 0 0,-1 0 1 0 0,-1 1 0 0 0,0-1 0 0 0,5 16-140 0 0,-9-23-82 0 0,0 0 0 0 0,0 0 0 0 0,-1 0 0 0 0,0 1 0 0 0,0-1 0 0 0,-1 1 0 0 0,0 0 0 0 0,0-1 0 0 0,-1 1 0 0 0,0 0 0 0 0,0 0 0 0 0,-1 0 0 0 0,0 0 0 0 0,-1 7 82 0 0,-3-7-1006 0 0,-2-4-3534 0 0</inkml:trace>
  <inkml:trace contextRef="#ctx0" brushRef="#br0" timeOffset="12310.404">12362 5167 2303 0 0,'3'-30'6451'0'0,"1"32"-2483"0"0,2 8-2179 0 0,20 100 2678 0 0,-8 58-2302 0 0,-14-87-1206 0 0,5-111-606 0 0,-3-1-263 0 0,33-99-471 0 0,-36 124 364 0 0,1-1 1 0 0,0 0-1 0 0,0 1 1 0 0,1 0 0 0 0,0 0-1 0 0,0 0 1 0 0,0 0-1 0 0,1 1 1 0 0,0 0-1 0 0,3-2 17 0 0,-8 6 0 0 0,0 1 0 0 0,-1-1 0 0 0,1 1 0 0 0,0-1 0 0 0,0 1-1 0 0,0 0 1 0 0,0-1 0 0 0,0 1 0 0 0,0 0 0 0 0,-1 0 0 0 0,1 0 0 0 0,0 0 0 0 0,0 0 0 0 0,0 0-1 0 0,0 0 1 0 0,0 0 0 0 0,0 0 0 0 0,0 0 0 0 0,0 0 0 0 0,0 1 0 0 0,-1-1 0 0 0,1 0 0 0 0,0 1-1 0 0,0-1 1 0 0,0 0 0 0 0,0 1 0 0 0,-1-1 0 0 0,1 1 0 0 0,0 0 0 0 0,0-1 0 0 0,-1 1-1 0 0,1-1 1 0 0,-1 1 0 0 0,1 0 0 0 0,0 0 0 0 0,-1-1 0 0 0,1 1 0 0 0,-1 0 0 0 0,0 0 0 0 0,1 0-1 0 0,-1-1 1 0 0,0 1 0 0 0,17 41 55 0 0,-16-39-37 0 0,48 209 789 0 0,-49-213-807 0 0,0 1 0 0 0,0-1 0 0 0,0 0 1 0 0,1 1-1 0 0,-1-1 0 0 0,0 0 0 0 0,0 1 0 0 0,1-1 1 0 0,-1 0-1 0 0,0 1 0 0 0,1-1 0 0 0,-1 1 0 0 0,1-1 1 0 0,-1 0-1 0 0,1 1 0 0 0,-1-1 0 0 0,1 1 0 0 0,-1-1 1 0 0,1 1-1 0 0,-1 0 0 0 0,1-1 0 0 0,0 1 0 0 0,-1 0 1 0 0,1-1-1 0 0,-1 1 0 0 0,1 0 0 0 0,0 0 0 0 0,-1-1 1 0 0,1 1-1 0 0,0 0 0 0 0,0 0 0 0 0,-1 0 0 0 0,1 0 1 0 0,0 0-1 0 0,-1 0 0 0 0,1 0 0 0 0,0 0 0 0 0,0 0 1 0 0,-1 0-1 0 0,1 1 0 0 0,0-1 0 0 0,-1 0 0 0 0,1 0 1 0 0,0 1-1 0 0,-1-1 0 0 0,1 0 0 0 0,-1 1 0 0 0,1-1 1 0 0,0 1-1 0 0,-1-1 0 0 0,1 0 0 0 0,-1 1 0 0 0,1-1 1 0 0,-1 1-1 0 0,1 0 0 0 0,-1-1 0 0 0,0 1 0 0 0,1-1 1 0 0,-1 1-1 0 0,0 0 0 0 0,1-1 0 0 0,-1 1 0 0 0,0 0 1 0 0,0-1-1 0 0,0 1 0 0 0,0 0 0 0 0,1 0 0 0 0,32-95-56 0 0,-30 80-76 0 0,0 1 0 0 0,2-1 0 0 0,-1 1 0 0 0,2 0 0 0 0,0 0 0 0 0,0 0 0 0 0,2 1 0 0 0,7-11 132 0 0,-14 21-1 0 0,-1 1 0 0 0,1 0-1 0 0,0 0 1 0 0,0 0 0 0 0,0 0-1 0 0,0 0 1 0 0,0 0 0 0 0,0 0 0 0 0,0 0-1 0 0,0 0 1 0 0,1 0 0 0 0,-1 0-1 0 0,0 1 1 0 0,0-1 0 0 0,1 1 0 0 0,-1-1-1 0 0,1 1 1 0 0,-1-1 0 0 0,0 1 0 0 0,1 0-1 0 0,-1-1 1 0 0,1 1 0 0 0,-1 0-1 0 0,1 0 1 0 0,-1 0 0 0 0,0 0 0 0 0,1 1-1 0 0,-1-1 1 0 0,1 0 0 0 0,-1 1-1 0 0,1-1 1 0 0,-1 0 0 0 0,0 1 0 0 0,1 0-1 0 0,-1-1 1 0 0,0 1 0 0 0,0 0-1 0 0,1 0 1 0 0,-1-1 0 0 0,0 1 0 0 0,0 0-1 0 0,0 0 1 0 0,0 0 0 0 0,0 0-1 0 0,0 1 1 0 0,0-1 0 0 0,-1 0 0 0 0,1 0-1 0 0,0 1 1 0 0,-1-1 0 0 0,1 0-1 0 0,-1 1 1 0 0,1 0 1 0 0,7 15 149 0 0,-2 1 0 0 0,0 1 0 0 0,-1 0-1 0 0,0-1 1 0 0,-2 1 0 0 0,2 19-149 0 0,3 18 343 0 0,7 66-71 0 0,-13-124-2142 0 0,0-2-5796 0 0</inkml:trace>
  <inkml:trace contextRef="#ctx0" brushRef="#br0" timeOffset="12693.033">13055 5609 6447 0 0,'19'5'5356'0'0,"31"9"-1472"0"0,-46-13-3789 0 0,0 1 0 0 0,0-1-1 0 0,-1 1 1 0 0,1 0 0 0 0,0 1-1 0 0,-1-1 1 0 0,0 1 0 0 0,0-1-1 0 0,1 1 1 0 0,-2 0 0 0 0,1 0-1 0 0,0 1 1 0 0,-1-1 0 0 0,1 0-1 0 0,-1 1 1 0 0,0-1 0 0 0,0 1-1 0 0,0 0 1 0 0,-1 0 0 0 0,1 0-1 0 0,-1 0 1 0 0,0 0 0 0 0,0 0-1 0 0,0 0 1 0 0,-1 0 0 0 0,1 1-95 0 0,-1 5 72 0 0,0 1 1 0 0,-1-1 0 0 0,0 0 0 0 0,0-1 0 0 0,-1 1 0 0 0,0 0 0 0 0,-1 0 0 0 0,0-1-1 0 0,0 1 1 0 0,-1-1 0 0 0,0 0 0 0 0,-5 7-73 0 0,-25 83 2696 0 0,34-96-2643 0 0,-1-1-1 0 0,1 1 1 0 0,0 0-1 0 0,1 0 0 0 0,-1-1 1 0 0,0 1-1 0 0,1 0 1 0 0,0-1-1 0 0,-1 1 1 0 0,1 0-1 0 0,0-1 1 0 0,0 1-1 0 0,1-1 1 0 0,-1 0-1 0 0,0 1 0 0 0,1-1 1 0 0,-1 0-1 0 0,1 0 1 0 0,0 1-1 0 0,0-2 1 0 0,0 1-1 0 0,0 0 1 0 0,0 0-1 0 0,0 0 1 0 0,1-1-1 0 0,-1 0 0 0 0,0 1 1 0 0,1-1-1 0 0,-1 0 1 0 0,1 0-1 0 0,-1 0 1 0 0,1 0-1 0 0,0-1 1 0 0,-1 1-1 0 0,1-1 0 0 0,0 1 1 0 0,0-1-1 0 0,-1 0 1 0 0,1 0-1 0 0,0 0 1 0 0,1-1-53 0 0,131 4 129 0 0,-108 8-2235 0 0,-22-3-5756 0 0</inkml:trace>
  <inkml:trace contextRef="#ctx0" brushRef="#br0" timeOffset="32009.223">2982 1838 919 0 0,'-4'-42'272'0'0,"16"-71"3546"0"0,-17 128 1902 0 0,-29 230-1850 0 0,-4 284 893 0 0,17-175-3510 0 0,20-333-1232 0 0,1 4 7 0 0,-2 0 0 0 0,0 0 0 0 0,-2 0-1 0 0,-1 0 1 0 0,-4 9-28 0 0,9-33-102 0 0,0 0 1 0 0,0-1-1 0 0,0 1 0 0 0,0 0 0 0 0,0-1 0 0 0,0 1 1 0 0,0 0-1 0 0,0-1 0 0 0,0 1 0 0 0,0 0 0 0 0,-1-1 1 0 0,1 1-1 0 0,0 0 0 0 0,0-1 0 0 0,-1 1 0 0 0,1 0 1 0 0,0-1-1 0 0,-1 1 0 0 0,1-1 0 0 0,-1 1 0 0 0,1-1 1 0 0,-1 1-1 0 0,1-1 0 0 0,-1 1 0 0 0,1-1 0 0 0,-1 0 1 0 0,0 1-1 0 0,1-1 0 0 0,-1 0 0 0 0,1 1 0 0 0,-1-1 1 0 0,0 0-1 0 0,1 0 0 0 0,-1 1 0 0 0,0-1 0 0 0,1 0 1 0 0,-1 0-1 0 0,0 0 0 0 0,0 0 0 0 0,1 0 0 0 0,-1 0 1 0 0,0 0-1 0 0,1 0 0 0 0,-1 0 0 0 0,0-1 0 0 0,1 1 1 0 0,-1 0-1 0 0,0 0 0 0 0,1-1 0 0 0,-1 1 0 0 0,0 0 0 0 0,1-1 1 0 0,-1 1-1 0 0,1 0 0 0 0,-1-1 0 0 0,1 1 0 0 0,-1-1 1 0 0,1 1-1 0 0,-1-1 0 0 0,1 1 0 0 0,-1-1 0 0 0,1 0 1 0 0,0 1-1 0 0,-1-1 0 0 0,1 1 0 0 0,0-1 0 0 0,-1 0 1 0 0,1 0 101 0 0,-7-8-5966 0 0</inkml:trace>
  <inkml:trace contextRef="#ctx0" brushRef="#br0" timeOffset="32262.278">2603 2825 2759 0 0,'0'4'146'0'0,"-1"0"-1"0"0,0-1 1 0 0,1 1-1 0 0,0 0 1 0 0,0 0-1 0 0,0 0 1 0 0,0 0-1 0 0,1-1 0 0 0,-1 1 1 0 0,1 0-1 0 0,0 0 1 0 0,0-1-1 0 0,0 1 1 0 0,1 0-1 0 0,-1-1 0 0 0,2 2-145 0 0,1 8 361 0 0,1 2-28 0 0,1 10 271 0 0,1 0 0 0 0,2 0 1 0 0,0-1-1 0 0,1 0 0 0 0,2-1 0 0 0,0 0 0 0 0,2-1 1 0 0,0-1-1 0 0,1 0 0 0 0,7 6-604 0 0,-20-25 92 0 0,-1 1 0 0 0,1-1 0 0 0,0 1 0 0 0,0-1 0 0 0,0 0 0 0 0,1 0-1 0 0,-1 0 1 0 0,0 0 0 0 0,1 0 0 0 0,-1-1 0 0 0,1 1 0 0 0,0-1 0 0 0,0 1 0 0 0,-1-1 0 0 0,1 0 0 0 0,0 0 0 0 0,0 0 0 0 0,0-1 0 0 0,0 1 0 0 0,0-1 0 0 0,0 1-1 0 0,0-1 1 0 0,0 0 0 0 0,0 0 0 0 0,0-1 0 0 0,0 1 0 0 0,0-1 0 0 0,0 1 0 0 0,0-1 0 0 0,0 0 0 0 0,0 0 0 0 0,0 0 0 0 0,0 0 0 0 0,-1-1 0 0 0,1 1-1 0 0,0-1 1 0 0,-1 0 0 0 0,0 0 0 0 0,2-1-92 0 0,38-117 2560 0 0,76-206-2038 0 0,-110 304-1196 0 0</inkml:trace>
  <inkml:trace contextRef="#ctx0" brushRef="#br0" timeOffset="37267.14">14243 6188 8751 0 0,'-4'-27'1939'0'0,"35"-290"4164"0"0,15-54-2245 0 0,-12 84-1814 0 0,-7-116-2044 0 0,-25 373 37 0 0,-3-191 262 0 0,1 220-347 0 0,1 0 1 0 0,-1 0-1 0 0,0-1 0 0 0,1 1 1 0 0,-1 0-1 0 0,0 0 0 0 0,0 0 1 0 0,0 0-1 0 0,0 0 0 0 0,0 0 0 0 0,0 0 1 0 0,0 0-1 0 0,0-1 0 0 0,0 1 1 0 0,-1 0-1 0 0,1 0 0 0 0,0 0 0 0 0,-1 0 1 0 0,1 0-1 0 0,-1 0 0 0 0,1 0 1 0 0,-1 0-1 0 0,0 0 0 0 0,1 1 1 0 0,-1-1-1 0 0,0 0 0 0 0,1 0 0 0 0,-1 0 1 0 0,0 1-1 0 0,0-1 0 0 0,0 0 1 0 0,0 1-1 0 0,0-1 0 0 0,0 1 1 0 0,0-1-1 0 0,0 1 0 0 0,0-1 0 0 0,0 1 1 0 0,0 0-1 0 0,0-1 0 0 0,0 1 1 0 0,0 0-1 0 0,0 0 0 0 0,0 0 0 0 0,-1 0 1 0 0,1 0-1 0 0,0 0 0 0 0,0 0 1 0 0,0 0-1 0 0,0 1 0 0 0,0-1 1 0 0,0 0-1 0 0,0 1 0 0 0,-1-1 48 0 0,-23 53-5257 0 0,19-33-422 0 0</inkml:trace>
  <inkml:trace contextRef="#ctx0" brushRef="#br0" timeOffset="37627.342">14038 4778 10079 0 0,'14'-12'1102'0'0,"67"-50"1392"0"0,-3-4 1 0 0,47-53-2495 0 0,-120 114 290 0 0,0-1 1 0 0,0 1-1 0 0,1 0 0 0 0,0 0 1 0 0,0 1-1 0 0,0-1 1 0 0,0 1-1 0 0,1 1 0 0 0,0-1 1 0 0,0 1-1 0 0,0 1 0 0 0,0-1 1 0 0,0 1-1 0 0,6-1-290 0 0,-8 4 67 0 0,0 1-1 0 0,-1 0 0 0 0,1 1 1 0 0,-1-1-1 0 0,0 1 1 0 0,0 0-1 0 0,0 0 0 0 0,0 0 1 0 0,0 0-1 0 0,-1 1 0 0 0,1 0 1 0 0,-1-1-1 0 0,0 1 1 0 0,0 0-1 0 0,-1 1 0 0 0,1-1 1 0 0,-1 0-1 0 0,0 1 1 0 0,1 2-67 0 0,95 159-100 0 0,-77-136-3282 0 0,-12-18-3218 0 0</inkml:trace>
  <inkml:trace contextRef="#ctx0" brushRef="#br1" timeOffset="44311.746">1695 2079 6447 0 0,'-9'-32'4600'0'0,"10"33"-4510"0"0,1-1 0 0 0,-1 0-1 0 0,1 1 1 0 0,-1-1-1 0 0,0 1 1 0 0,1 0 0 0 0,-1 0-1 0 0,0-1 1 0 0,1 1 0 0 0,-1 0-1 0 0,0 0 1 0 0,0 0-1 0 0,0 0 1 0 0,0 0 0 0 0,0 1-1 0 0,0-1 1 0 0,0 0 0 0 0,0 0-1 0 0,0 1 1 0 0,-1-1-1 0 0,1 0 1 0 0,-1 1 0 0 0,1 0-90 0 0,0-1 70 0 0,60 164 3649 0 0,53 145 61 0 0,-96-277-3259 0 0,-1-60 191 0 0,18-121 93 0 0,40-131-551 0 0,-71 267-235 0 0,-2 4-7 0 0,1 0 0 0 0,-1-1 0 0 0,2 1 1 0 0,-1 1-1 0 0,1-1 0 0 0,0 0 0 0 0,1 1 0 0 0,-1 0 1 0 0,2 0-1 0 0,-1 0 0 0 0,1 1 0 0 0,3-3-12 0 0,-9 8-80 0 0,1 1 0 0 0,0-1 0 0 0,0 1 0 0 0,0-1 0 0 0,0 1-1 0 0,0 0 1 0 0,-1-1 0 0 0,1 1 0 0 0,0 0 0 0 0,0 0 0 0 0,0 0 0 0 0,0 0 0 0 0,0 0-1 0 0,0 0 1 0 0,0 0 0 0 0,0 0 0 0 0,0 0 0 0 0,0 0 0 0 0,0 0 0 0 0,0 0 0 0 0,0 1-1 0 0,0-1 1 0 0,-1 0 0 0 0,1 1 0 0 0,0-1 0 0 0,0 1 0 0 0,0-1 0 0 0,0 1 0 0 0,-1-1 0 0 0,1 1-1 0 0,0 0 1 0 0,-1-1 0 0 0,1 1 0 0 0,0 0 0 0 0,-1-1 0 0 0,1 1 0 0 0,-1 0 0 0 0,1 0-1 0 0,-1 0 1 0 0,1 0 0 0 0,-1-1 0 0 0,0 1 0 0 0,1 0 0 0 0,-1 0 0 0 0,0 0 0 0 0,0 0-1 0 0,0 0 1 0 0,0 0 0 0 0,1 0 0 0 0,-1 0 0 0 0,-1 0 0 0 0,1 0 0 0 0,0 0 0 0 0,0 0 0 0 0,0 0 80 0 0,2 11-6898 0 0</inkml:trace>
  <inkml:trace contextRef="#ctx0" brushRef="#br1" timeOffset="44611.348">2159 2717 5983 0 0,'0'0'59'0'0,"0"-1"0"0"0,1 1 0 0 0,-1 0 0 0 0,0 0 0 0 0,1 0 0 0 0,-1 0 0 0 0,0-1 0 0 0,1 1 0 0 0,-1 0 0 0 0,0 0 0 0 0,0 0 0 0 0,1-1 0 0 0,-1 1 0 0 0,0 0 0 0 0,0-1 0 0 0,1 1 0 0 0,-1 0-1 0 0,0-1 1 0 0,0 1 0 0 0,0 0 0 0 0,0-1 0 0 0,0 1 0 0 0,1 0 0 0 0,-1-1 0 0 0,0 1 0 0 0,0 0 0 0 0,0-1 0 0 0,0 1 0 0 0,0 0 0 0 0,0-1 0 0 0,0 1 0 0 0,0 0 0 0 0,0-1 0 0 0,0 1 0 0 0,-1 0 0 0 0,1-1-1 0 0,0 1 1 0 0,0 0 0 0 0,0-1 0 0 0,0 1 0 0 0,0 0 0 0 0,-1-1 0 0 0,1 1 0 0 0,0 0 0 0 0,0-1 0 0 0,0 1 0 0 0,-1 0 0 0 0,1 0 0 0 0,0-1 0 0 0,-1 1 0 0 0,1 0 0 0 0,0 0 0 0 0,0 0 0 0 0,-1-1 0 0 0,1 1 0 0 0,0 0-1 0 0,-1 0 1 0 0,1 0 0 0 0,0 0 0 0 0,-1 0 0 0 0,1 0 0 0 0,0 0 0 0 0,-1 0 0 0 0,1 0 0 0 0,-1 0 0 0 0,1 0 0 0 0,0 0 0 0 0,-1 0-59 0 0,5-6 578 0 0,14-17 1047 0 0,0 1 1 0 0,1 1-1 0 0,1 1 0 0 0,1 1 1 0 0,1 0-1 0 0,13-7-1625 0 0,-35 25 35 0 0,1 0-1 0 0,-1 0 1 0 0,1 0 0 0 0,0 0 0 0 0,-1 0 0 0 0,1 0-1 0 0,0 0 1 0 0,0 1 0 0 0,-1-1 0 0 0,1 0 0 0 0,0 1-1 0 0,0-1 1 0 0,0 0 0 0 0,0 1 0 0 0,0-1 0 0 0,0 1-1 0 0,0-1 1 0 0,0 1 0 0 0,0 0 0 0 0,0-1 0 0 0,0 1-1 0 0,0 0 1 0 0,0 0 0 0 0,1 0 0 0 0,-1 0 0 0 0,0 0-1 0 0,0 0 1 0 0,0 0 0 0 0,0 0 0 0 0,0 0 0 0 0,0 0-1 0 0,0 1 1 0 0,0-1 0 0 0,1 1 0 0 0,-1-1 0 0 0,0 0-1 0 0,0 1 1 0 0,-1 0 0 0 0,1-1 0 0 0,0 1 0 0 0,0-1-1 0 0,0 1 1 0 0,0 0 0 0 0,0 0 0 0 0,-1 0 0 0 0,1-1-1 0 0,0 1 1 0 0,-1 0 0 0 0,1 0 0 0 0,0 0 0 0 0,-1 0-1 0 0,1 0 1 0 0,-1 0 0 0 0,0 0 0 0 0,1 0 0 0 0,-1 0-1 0 0,0 0 1 0 0,0 1 0 0 0,0-1 0 0 0,1 0 0 0 0,-1 0-36 0 0,-10 111 363 0 0,6-97-336 0 0,2 1 0 0 0,0-1-1 0 0,0 1 1 0 0,2-1 0 0 0,0 1 0 0 0,0 0 0 0 0,2-1 0 0 0,0 1 0 0 0,0-1-1 0 0,4 9-25 0 0,15 7-1657 0 0,-6-16-6007 0 0</inkml:trace>
  <inkml:trace contextRef="#ctx0" brushRef="#br1" timeOffset="45871.026">14697 5344 919 0 0,'-12'-11'1230'0'0,"7"7"-693"0"0,1 0 0 0 0,0 0-1 0 0,-1 0 1 0 0,2-1 0 0 0,-1 0 0 0 0,0 1-1 0 0,1-1 1 0 0,0 0 0 0 0,0-1 0 0 0,1 1-1 0 0,-1 0 1 0 0,1-1-537 0 0,18 46 4520 0 0,0-1-4063 0 0,3 16 483 0 0,3-2 0 0 0,2 0 0 0 0,3-2 0 0 0,19 27-940 0 0,-46-76 55 0 0,0-1 0 0 0,1 0 0 0 0,-1 1-1 0 0,1-1 1 0 0,-1 0 0 0 0,1 0 0 0 0,0 1-1 0 0,0-1 1 0 0,-1 0 0 0 0,1 0 0 0 0,0 0-1 0 0,0 0 1 0 0,0 0 0 0 0,0 0 0 0 0,0 0-1 0 0,0 0 1 0 0,1 0 0 0 0,-1-1 0 0 0,0 1-1 0 0,0 0 1 0 0,0-1 0 0 0,1 1 0 0 0,-1-1-1 0 0,0 1 1 0 0,1-1 0 0 0,-1 0 0 0 0,1 0-1 0 0,-1 1 1 0 0,0-1 0 0 0,1 0 0 0 0,-1 0-1 0 0,1 0 1 0 0,-1-1 0 0 0,0 1 0 0 0,1 0-1 0 0,-1 0 1 0 0,0-1 0 0 0,1 1 0 0 0,-1-1-1 0 0,0 1 1 0 0,1-1 0 0 0,-1 1 0 0 0,0-1 0 0 0,1 0-55 0 0,6-13 250 0 0,-1 1 0 0 0,0-1 1 0 0,0 0-1 0 0,-2 0 0 0 0,0-1 1 0 0,0 0-1 0 0,0-9-250 0 0,0 7 69 0 0,17-68 185 0 0,-1 3-146 0 0,4 0 0 0 0,29-63-108 0 0,-54 144-31 0 0,1-1 15 0 0,-1 1 0 0 0,0 0 0 0 0,0-1-1 0 0,1 1 1 0 0,-1 0 0 0 0,0 0-1 0 0,1-1 1 0 0,-1 1 0 0 0,1 0 0 0 0,0 0-1 0 0,-1 0 1 0 0,1 0 0 0 0,0 0-1 0 0,0 0 1 0 0,0 0 0 0 0,0 0 0 0 0,0 0-1 0 0,0 0 1 0 0,0 0 0 0 0,0 0-1 0 0,0 1 1 0 0,0-1 0 0 0,0 0 0 0 0,0 1-1 0 0,1-1 1 0 0,-1 1 0 0 0,0-1-1 0 0,0 1 1 0 0,1 0 0 0 0,-1 0-1 0 0,1-1 17 0 0,1 10-6183 0 0,-3 0-407 0 0</inkml:trace>
  <inkml:trace contextRef="#ctx0" brushRef="#br1" timeOffset="46264.748">15127 5670 4143 0 0,'-47'12'1186'0'0,"17"-15"2631"0"0,30 3-3702 0 0,0-1 1 0 0,-1 0-1 0 0,1 1 0 0 0,0-1 1 0 0,0 0-1 0 0,0 1 0 0 0,0-1 1 0 0,0 0-1 0 0,0 0 0 0 0,0 1 1 0 0,0-1-1 0 0,0 0 0 0 0,0 1 1 0 0,0-1-1 0 0,0 0 0 0 0,1 1 1 0 0,-1-1-1 0 0,0 0 0 0 0,1 1 1 0 0,-1-1-1 0 0,0 0 0 0 0,1 1 1 0 0,-1-1-1 0 0,0 1 0 0 0,1-1 1 0 0,-1 1-1 0 0,1-1 0 0 0,-1 1 1 0 0,1-1-1 0 0,0 1 0 0 0,-1-1 1 0 0,1 1-1 0 0,-1 0 0 0 0,1-1 1 0 0,0 1-1 0 0,-1 0 0 0 0,1 0 1 0 0,0-1-1 0 0,-1 1 0 0 0,1 0 1 0 0,0 0-1 0 0,-1 0-115 0 0,8-6 153 0 0,1 1 0 0 0,-1 0 0 0 0,1 0 0 0 0,0 1 0 0 0,0 0 0 0 0,0 1-1 0 0,1 0 1 0 0,-1 0 0 0 0,1 1 0 0 0,0 1 0 0 0,0-1 0 0 0,-1 1 0 0 0,1 1 0 0 0,0 0 0 0 0,0 0 0 0 0,0 1 0 0 0,0 0 0 0 0,-1 1 0 0 0,1 0 0 0 0,3 2-153 0 0,-10-3-69 0 0,0 1 0 0 0,0-1 0 0 0,-1 1 1 0 0,1 0-1 0 0,-1 0 0 0 0,1 0 0 0 0,-1 0 1 0 0,0 1-1 0 0,0-1 0 0 0,0 0 0 0 0,0 1 1 0 0,0-1-1 0 0,-1 1 0 0 0,1 0 1 0 0,-1 0-1 0 0,0 0 0 0 0,1 0 0 0 0,-1 0 1 0 0,-1 0-1 0 0,1 0 0 0 0,0 0 0 0 0,-1 0 1 0 0,1 0-1 0 0,-1 0 0 0 0,0 0 0 0 0,0 0 1 0 0,0 0-1 0 0,-1 1 0 0 0,1-1 1 0 0,-1 0-1 0 0,0 0 0 0 0,0 2 69 0 0,-44 92-1075 0 0,-60 60 6798 0 0,104-156-5660 0 0,0 1 1 0 0,1-1 0 0 0,-1 1 0 0 0,1 0 0 0 0,0-1 0 0 0,-1 1 0 0 0,1 0 0 0 0,0-1 0 0 0,0 1 0 0 0,0-1 0 0 0,0 1 0 0 0,0 0 0 0 0,1-1 0 0 0,-1 1 0 0 0,0 0 0 0 0,1-1 0 0 0,-1 1 0 0 0,1-1 0 0 0,0 1 0 0 0,-1-1-1 0 0,1 1 1 0 0,0-1 0 0 0,0 0 0 0 0,0 1 0 0 0,0-1 0 0 0,0 0 0 0 0,0 0 0 0 0,0 1 0 0 0,1-1 0 0 0,-1 0 0 0 0,0 0 0 0 0,1 0 0 0 0,-1-1 0 0 0,0 1 0 0 0,1 0 0 0 0,-1 0 0 0 0,1-1 0 0 0,0 1 0 0 0,-1-1 0 0 0,1 0-1 0 0,-1 1 1 0 0,1-1 0 0 0,0 0 0 0 0,-1 0 0 0 0,1 0 0 0 0,0 0 0 0 0,-1 0 0 0 0,1 0 0 0 0,-1 0 0 0 0,1-1 0 0 0,0 1 0 0 0,-1 0 0 0 0,1-1 0 0 0,0 0-64 0 0,151-32 315 0 0,-101 18-268 0 0,64-19-1832 0 0,-82 26-5927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42:2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7337 919 0 0,'-10'-12'80'0'0,"5"5"-80"0"0,-1 0 0 0 0</inkml:trace>
  <inkml:trace contextRef="#ctx0" brushRef="#br0" timeOffset="847.771">0 7282 5063 0 0,'50'-1'1576'0'0,"576"6"18"0"0,-128-12 260 0 0,-68 19 545 0 0,415-3-675 0 0,-504-20-1672 0 0,852-7 69 0 0,358 84 2314 0 0,-1532-65-2438 0 0,587 24 83 0 0,337 1-224 0 0,-274-21 131 0 0,163 6-80 0 0,-346 9 437 0 0,371 32 842 0 0,9 9-850 0 0,187-27-448 0 0,195-50-370 0 0,-13 3 468 0 0,-397 15 14 0 0,77 19 152 0 0,458 49-5662 0 0,-1317-68 892 0 0</inkml:trace>
  <inkml:trace contextRef="#ctx0" brushRef="#br0" timeOffset="1491.151">1077 7532 919 0 0,'-9'2'125'0'0,"0"-1"0"0"0,0 1 0 0 0,0 1 0 0 0,1-1 0 0 0,-1 2 0 0 0,1-1 0 0 0,-1 1 0 0 0,1 0 0 0 0,0 1 0 0 0,0 0-125 0 0,-18 9 176 0 0,-131 73 1551 0 0,-124 94-1727 0 0,192-121 530 0 0,58-40-334 0 0,-30 19 720 0 0,2 3-1 0 0,1 3 1 0 0,-9 13-916 0 0,38-24 423 0 0,28-33-440 0 0,1-1-1 0 0,-1 1 1 0 0,0 0 0 0 0,0 0 0 0 0,1 0 0 0 0,-1 0-1 0 0,1 0 1 0 0,-1 0 0 0 0,1 0 0 0 0,0 1 0 0 0,-1-1-1 0 0,1 0 1 0 0,0 0 0 0 0,0 0 0 0 0,0 0 0 0 0,-1 0-1 0 0,1 1 1 0 0,1-1 0 0 0,-1 0 0 0 0,0 0 0 0 0,0 0-1 0 0,0 0 1 0 0,0 0 0 0 0,1 1 0 0 0,-1-1 0 0 0,1 0-1 0 0,-1 0 1 0 0,1 0 0 0 0,-1 0 0 0 0,1 0 0 0 0,-1 0 0 0 0,1 0-1 0 0,0 0 1 0 0,0-1 0 0 0,-1 1 0 0 0,2 1 17 0 0,14 3-463 0 0,5-7-8 0 0</inkml:trace>
  <inkml:trace contextRef="#ctx0" brushRef="#br0" timeOffset="1726.673">1809 7531 11519 0 0,'6'-7'629'0'0,"3"-2"-158"0"0,-13 10 243 0 0,-65 42 2688 0 0,-118 108-3055 0 0,80-31-3332 0 0,79-80-2209 0 0</inkml:trace>
  <inkml:trace contextRef="#ctx0" brushRef="#br0" timeOffset="1883.733">2335 7640 4143 0 0,'79'-43'408'0'0,"-79"43"-349"0"0,1 0 0 0 0,-1 0-1 0 0,1 0 1 0 0,-1 0-1 0 0,0 1 1 0 0,1-1-1 0 0,-1 0 1 0 0,0 0-1 0 0,0 0 1 0 0,1 1-1 0 0,-1-1 1 0 0,0 0-1 0 0,1 0 1 0 0,-1 1 0 0 0,0-1-1 0 0,0 0 1 0 0,0 1-1 0 0,1-1 1 0 0,-1 0-1 0 0,0 1 1 0 0,0-1-1 0 0,0 0 1 0 0,0 1-1 0 0,0-1 1 0 0,0 0 0 0 0,1 1-1 0 0,-1-1 1 0 0,0 0-1 0 0,0 1 1 0 0,0-1-1 0 0,0 1 1 0 0,0-1-1 0 0,0 0 1 0 0,0 1-1 0 0,-1-1 1 0 0,1 0 0 0 0,0 1-1 0 0,0-1 1 0 0,0 0-1 0 0,0 1 1 0 0,0-1-1 0 0,-1 0 1 0 0,1 1-1 0 0,0-1 1 0 0,0 0-1 0 0,0 1 1 0 0,-1-1-1 0 0,1 0 1 0 0,0 0 0 0 0,0 1-1 0 0,-1-1 1 0 0,1 0-1 0 0,0 0 1 0 0,-1 1-1 0 0,1-1 1 0 0,0 0-1 0 0,-1 0 1 0 0,1 0-1 0 0,0 0 1 0 0,-1 0 0 0 0,1 0-1 0 0,0 0 1 0 0,-1 1-1 0 0,1-1 1 0 0,-1 0-59 0 0,-105 94 4058 0 0,86-77-3807 0 0,-54 46 211 0 0,2 3 0 0 0,3 3 0 0 0,3 3 0 0 0,-3 11-462 0 0,59-70-292 0 0,1 0 0 0 0,1 0 0 0 0,0 1 0 0 0,1 0 0 0 0,0 0 0 0 0,1 1 0 0 0,-2 8 292 0 0,1 12-791 0 0</inkml:trace>
  <inkml:trace contextRef="#ctx0" brushRef="#br0" timeOffset="2040.452">3374 7782 11519 0 0,'-9'-5'512'0'0,"-3"6"96"0"0,-1 4-480 0 0,-2 3-128 0 0,1 1 0 0 0,1 0 0 0 0,-6 5 368 0 0,-15 9 48 0 0,-19 13 16 0 0,-16 14 0 0 0,-9 7-80 0 0,5-1-24 0 0,10-6 0 0 0,6-4 0 0 0,5-2-328 0 0,10-4 0 0 0,8-2-128 0 0,11-4-6136 0 0</inkml:trace>
  <inkml:trace contextRef="#ctx0" brushRef="#br0" timeOffset="2197.632">4431 7766 10135 0 0,'0'0'17'0'0,"-1"0"0"0"0,1 1-1 0 0,-1-1 1 0 0,1 0-1 0 0,-1 1 1 0 0,1-1 0 0 0,0 1-1 0 0,-1-1 1 0 0,1 1-1 0 0,0-1 1 0 0,-1 1 0 0 0,1-1-1 0 0,0 1 1 0 0,0-1-1 0 0,-1 1 1 0 0,1-1 0 0 0,0 1-1 0 0,0 0 1 0 0,0-1-1 0 0,0 1 1 0 0,0-1 0 0 0,0 1-1 0 0,0 0 1 0 0,0-1-1 0 0,0 1 1 0 0,0-1 0 0 0,0 1-1 0 0,0-1 1 0 0,0 1 0 0 0,0 0-1 0 0,1-1 1 0 0,-1 1-1 0 0,0-1 1 0 0,0 1 0 0 0,1-1-1 0 0,-1 1 1 0 0,0-1-1 0 0,1 1 1 0 0,-1-1 0 0 0,0 1-1 0 0,1-1 1 0 0,-1 0-1 0 0,1 1 1 0 0,-1-1 0 0 0,1 0-1 0 0,-1 1 1 0 0,1-1-1 0 0,-1 0 1 0 0,1 1 0 0 0,-1-1-1 0 0,1 0 1 0 0,-1 0-1 0 0,1 0 1 0 0,0 0 0 0 0,-1 1-1 0 0,1-1 1 0 0,-1 0-1 0 0,1 0 1 0 0,0 0 0 0 0,-1 0-1 0 0,1 0 1 0 0,-1-1 0 0 0,1 1-1 0 0,-1 0 1 0 0,1 0-1 0 0,0 0-16 0 0,-148 150 1356 0 0,78-82-276 0 0,3 2-1 0 0,-51 71-1079 0 0,90-100-3544 0 0,6-3-1267 0 0</inkml:trace>
  <inkml:trace contextRef="#ctx0" brushRef="#br0" timeOffset="2354.306">5936 7744 11975 0 0,'-8'5'528'0'0,"-4"4"112"0"0,-5 3-512 0 0,1 0-128 0 0,1 0 0 0 0,-1 0 0 0 0,-9 7 280 0 0,-17 14 24 0 0,-25 16 8 0 0,-16 12 0 0 0,0-2-64 0 0,7-2-16 0 0,7-4 0 0 0,10-1 0 0 0,8-5-368 0 0,13-3-80 0 0,11-4-8 0 0,14-7-5744 0 0</inkml:trace>
  <inkml:trace contextRef="#ctx0" brushRef="#br0" timeOffset="2511.508">7364 7732 12439 0 0,'5'0'544'0'0,"-8"4"128"0"0,-4 5-544 0 0,-2 2-128 0 0,-2 0 0 0 0,-1-1 0 0 0,-7 6 272 0 0,-12 11 24 0 0,-17 14 8 0 0,-11 9 0 0 0,-5 4-48 0 0,7-3 0 0 0,10-4-8 0 0,10-5 0 0 0,7-6-248 0 0,11-2-144 0 0,6-4 16 0 0,9-7-6168 0 0</inkml:trace>
  <inkml:trace contextRef="#ctx0" brushRef="#br0" timeOffset="2684.317">8570 7819 10591 0 0,'12'-4'933'0'0,"-15"9"-604"0"0,-19 15-179 0 0,18-16 54 0 0,-223 185 2291 0 0,126-110-1531 0 0,4 5 0 0 0,-54 62-964 0 0,59-29-165 0 0,69-60-4395 0 0,19-29-554 0 0</inkml:trace>
  <inkml:trace contextRef="#ctx0" brushRef="#br0" timeOffset="2857.45">9752 8002 7831 0 0,'0'0'17'0'0,"0"0"-1"0"0,0 1 0 0 0,0-1 0 0 0,0 0 0 0 0,0 1 0 0 0,0-1 1 0 0,1 0-1 0 0,-1 1 0 0 0,0-1 0 0 0,0 0 0 0 0,0 1 1 0 0,0-1-1 0 0,0 0 0 0 0,0 1 0 0 0,1-1 0 0 0,-1 0 0 0 0,0 1 1 0 0,0-1-1 0 0,1 0 0 0 0,-1 0 0 0 0,0 1 0 0 0,0-1 1 0 0,1 0-1 0 0,-1 0 0 0 0,0 0 0 0 0,0 1 0 0 0,1-1 0 0 0,-1 0 1 0 0,0 0-1 0 0,1 0 0 0 0,-1 0 0 0 0,0 0 0 0 0,1 0 1 0 0,-1 1-1 0 0,0-1 0 0 0,1 0 0 0 0,-1 0 0 0 0,1 0 0 0 0,-1 0 1 0 0,0 0-1 0 0,1 0 0 0 0,-1 0 0 0 0,0-1 0 0 0,1 1 1 0 0,-1 0-1 0 0,0 0 0 0 0,1 0 0 0 0,-1 0 0 0 0,0 0 0 0 0,1 0 1 0 0,-1-1-1 0 0,0 1 0 0 0,0 0 0 0 0,1 0 0 0 0,-1-1 0 0 0,0 1 1 0 0,1 0-1 0 0,-1 0 0 0 0,0-1-16 0 0,-85 109 4339 0 0,-161 160-3005 0 0,244-264-1450 0 0,-27 40 132 0 0,21-10-3976 0 0,12-16-520 0 0</inkml:trace>
  <inkml:trace contextRef="#ctx0" brushRef="#br0" timeOffset="3029.79">11261 7942 6447 0 0,'85'-27'834'0'0,"-90"62"4190"0"0,-33 47-1759 0 0,30-69-3103 0 0,1 0 0 0 0,0 1 0 0 0,1 0 0 0 0,1 1 0 0 0,0-1 0 0 0,1 1 1 0 0,-1 7-163 0 0,4-19-30 0 0,1 1 0 0 0,0-1 0 0 0,0 1 1 0 0,0 0-1 0 0,0-1 0 0 0,1 1 0 0 0,-1-1 1 0 0,1 1-1 0 0,0-1 0 0 0,0 0 1 0 0,0 1-1 0 0,0-1 0 0 0,1 0 0 0 0,0 0 1 0 0,-1 0-1 0 0,1 0 0 0 0,0 0 0 0 0,0 0 1 0 0,1 0-1 0 0,-1-1 0 0 0,1 1 1 0 0,-1-1-1 0 0,1 1 0 0 0,0-1 0 0 0,0 0 1 0 0,-1 0-1 0 0,2 0 0 0 0,-1-1 0 0 0,0 1 1 0 0,0-1-1 0 0,0 0 0 0 0,2 1 30 0 0,8 2-459 0 0,0 0 0 0 0,0-1 0 0 0,1-1 0 0 0,-1 0 0 0 0,1-1-1 0 0,-1 0 1 0 0,14-2 459 0 0,38-3-4676 0 0</inkml:trace>
  <inkml:trace contextRef="#ctx0" brushRef="#br0" timeOffset="3202.571">13280 7916 6447 0 0,'1'2'67'0'0,"-1"1"0"0"0,0-1 0 0 0,1 0 0 0 0,-1 0 0 0 0,0 0-1 0 0,0 1 1 0 0,0-1 0 0 0,-1 0 0 0 0,1 0 0 0 0,0 1 0 0 0,-1-1 0 0 0,0 0-1 0 0,1 0 1 0 0,-1 0 0 0 0,0 0 0 0 0,0 0 0 0 0,0 0 0 0 0,0 0-1 0 0,-1 0 1 0 0,1 0 0 0 0,0 0 0 0 0,-1-1 0 0 0,1 1 0 0 0,-1-1 0 0 0,0 1-1 0 0,1-1 1 0 0,-1 1 0 0 0,0-1 0 0 0,0 0 0 0 0,0 0 0 0 0,0 0-1 0 0,0 0 1 0 0,0 0-67 0 0,-7 7 538 0 0,-38 33 931 0 0,34-31-1018 0 0,0 1 0 0 0,1 0 1 0 0,0 1-1 0 0,0 0 0 0 0,1 1 0 0 0,1 0 0 0 0,0 1 0 0 0,-2 6-451 0 0,9-15 39 0 0,1 1 1 0 0,0-1 0 0 0,0 1 0 0 0,1 0 0 0 0,-1-1-1 0 0,1 1 1 0 0,1 0 0 0 0,-1 0 0 0 0,1 0-1 0 0,0 0 1 0 0,0 0 0 0 0,1-1 0 0 0,0 1 0 0 0,0 0-1 0 0,0 0 1 0 0,1-1 0 0 0,-1 1 0 0 0,1 0-1 0 0,1-1 1 0 0,-1 0 0 0 0,3 4-40 0 0,0 0-260 0 0,1-1 0 0 0,0 0 0 0 0,0 0-1 0 0,1-1 1 0 0,0 0 0 0 0,0 0 0 0 0,0 0 0 0 0,1-1-1 0 0,0 0 1 0 0,1-1 0 0 0,-1 0 0 0 0,6 3 260 0 0,29 11-4447 0 0</inkml:trace>
  <inkml:trace contextRef="#ctx0" brushRef="#br0" timeOffset="3375.418">14527 8006 6447 0 0,'1'-1'55'0'0,"-1"1"0"0"0,0-1 0 0 0,0 0-1 0 0,0 1 1 0 0,0-1 0 0 0,0 1 0 0 0,0-1 0 0 0,0 1-1 0 0,0-1 1 0 0,0 1 0 0 0,0-1 0 0 0,0 0-1 0 0,0 1 1 0 0,-1-1 0 0 0,1 1 0 0 0,0-1-1 0 0,0 1 1 0 0,-1-1 0 0 0,1 1 0 0 0,0-1 0 0 0,-1 1-1 0 0,1-1 1 0 0,0 1 0 0 0,-1 0 0 0 0,1-1-1 0 0,0 1 1 0 0,-1 0 0 0 0,1-1 0 0 0,-1 1 0 0 0,1 0-1 0 0,-1-1 1 0 0,1 1 0 0 0,-1 0 0 0 0,1 0-1 0 0,-1-1 1 0 0,1 1 0 0 0,-1 0 0 0 0,1 0-1 0 0,-1 0 1 0 0,0 0 0 0 0,1 0 0 0 0,-1 0 0 0 0,1 0-1 0 0,-1 0 1 0 0,1 0 0 0 0,-1 0 0 0 0,1 0-1 0 0,-1 0 1 0 0,0 0 0 0 0,1 1 0 0 0,-1-1-1 0 0,1 0 1 0 0,-1 0 0 0 0,1 0 0 0 0,-1 1 0 0 0,1-1-1 0 0,0 0 1 0 0,-1 1 0 0 0,1-1 0 0 0,-1 0-1 0 0,1 1 1 0 0,-1-1 0 0 0,1 1 0 0 0,0-1-1 0 0,-1 1 1 0 0,1-1 0 0 0,0 1 0 0 0,-1 0-55 0 0,-11 3 2190 0 0,-12 2-1043 0 0,0 2 0 0 0,0 1 0 0 0,1 1 0 0 0,0 0 0 0 0,1 2 0 0 0,-16 11-1147 0 0,-61 62 1659 0 0,35 2-3102 0 0,22 13-3323 0 0,33-56-1553 0 0</inkml:trace>
  <inkml:trace contextRef="#ctx0" brushRef="#br0" timeOffset="6686.154">8689 6113 455 0 0,'2'-13'323'0'0,"3"-13"1101"0"0,7-35 3715 0 0,-12 57-4857 0 0,0 0 1 0 0,0 1 0 0 0,-1-1-1 0 0,1 1 1 0 0,-1-1 0 0 0,0 0 0 0 0,0 1-1 0 0,-1 0 1 0 0,1-1 0 0 0,-1 1-1 0 0,1 0 1 0 0,-1 0 0 0 0,0-1-1 0 0,0 2 1 0 0,-1-1 0 0 0,1 0-1 0 0,0 0 1 0 0,-1 1 0 0 0,0-1 0 0 0,0 1-1 0 0,1 0 1 0 0,-4-2-283 0 0,-9-10 302 0 0,4 2 88 0 0,-1 1-1 0 0,-1 0 1 0 0,1 1 0 0 0,-2 0-1 0 0,1 1 1 0 0,-1 1 0 0 0,-2-1-390 0 0,-143-63 2303 0 0,53 45-1622 0 0,105 27-679 0 0,-4-3 18 0 0,1 1 1 0 0,-1-1 0 0 0,0 1 0 0 0,0 1 0 0 0,0-1 0 0 0,0 0 0 0 0,0 1 0 0 0,-1 0 0 0 0,1 1 0 0 0,0-1-1 0 0,0 1 1 0 0,-1 0 0 0 0,1 0-21 0 0,-165 11 808 0 0,35 21-382 0 0,48-18-76 0 0,-39 46-72 0 0,89-47-164 0 0,-67 36 150 0 0,-15 56-40 0 0,73-73-77 0 0,36-30-138 0 0,8-3-6 0 0,0 2 1 0 0,1-1 0 0 0,-1 0-1 0 0,0 0 1 0 0,1 0-1 0 0,-1 1 1 0 0,1-1-1 0 0,-1 1 1 0 0,0-1-1 0 0,1 1 1 0 0,0 0-1 0 0,-1 0 1 0 0,1-1-1 0 0,-1 1 1 0 0,1 0-1 0 0,0 0 1 0 0,-1 0-1 0 0,1 1 1 0 0,0-1-1 0 0,0 0 1 0 0,0 0-1 0 0,0 1 1 0 0,0-1-1 0 0,0 1-3 0 0,-63 113 123 0 0,33-103-71 0 0,30-12-50 0 0,0-1-1 0 0,-1 1 1 0 0,1 0 0 0 0,0 0 0 0 0,0 0 0 0 0,-1 0 0 0 0,1 1-1 0 0,0-1 1 0 0,0 0 0 0 0,-1 0 0 0 0,1 1 0 0 0,0-1 0 0 0,0 1-1 0 0,0-1 1 0 0,0 1 0 0 0,-1-1 0 0 0,1 1 0 0 0,0 0-1 0 0,0 0 1 0 0,0-1 0 0 0,0 1 0 0 0,1 0 0 0 0,-1 0 0 0 0,0 0-1 0 0,0 0 1 0 0,0 0 0 0 0,1 0 0 0 0,-1 0 0 0 0,1 0-1 0 0,-1 1-1 0 0,-52 124 71 0 0,40-102-63 0 0,4-9 16 0 0,1 0 0 0 0,0 1 0 0 0,1 1-1 0 0,1-1 1 0 0,1 1 0 0 0,0 0 0 0 0,0 7-24 0 0,1 13 25 0 0,3 1 0 0 0,1-1 0 0 0,1 0 0 0 0,2 1 0 0 0,2-1 0 0 0,2-1 0 0 0,1 1 0 0 0,4 7-25 0 0,-4-19 16 0 0,1 0 0 0 0,1 0 0 0 0,1-1 0 0 0,1-1 1 0 0,1 0-1 0 0,1 0 0 0 0,2-2 0 0 0,2 3-16 0 0,55 86 79 0 0,-23-89 93 0 0,-41-17-161 0 0,1 1 0 0 0,-1 0 0 0 0,-1 0 0 0 0,1 0 0 0 0,-1 1 0 0 0,0 1 0 0 0,0-1 0 0 0,0 1 0 0 0,-1 0 0 0 0,0 1 0 0 0,-1 0 0 0 0,5 7-11 0 0,-2 1-19 0 0,-8-12 16 0 0,1 0 0 0 0,0 0-1 0 0,0 0 1 0 0,0 0 0 0 0,1 0 0 0 0,-1-1 0 0 0,1 1-1 0 0,0-1 1 0 0,0 1 0 0 0,0-1 0 0 0,0 0 0 0 0,1 0 0 0 0,-1-1-1 0 0,1 1 1 0 0,3 1 3 0 0,56-11 0 0 0,10 12 0 0 0,22 11 75 0 0,-37 5-58 0 0,0-3-1 0 0,1-2 1 0 0,1-3 0 0 0,1-3 0 0 0,0-2-1 0 0,0-3 1 0 0,37-2-17 0 0,61-4 0 0 0,-21-23 0 0 0,-109 18 0 0 0,11-1 0 0 0,0-2 0 0 0,0-2 0 0 0,-1-1 0 0 0,0-2 0 0 0,-1-2 0 0 0,0-1 0 0 0,22-15 0 0 0,-27 8 16 0 0,-1-1 0 0 0,-1-1 0 0 0,-1-2 0 0 0,-1-1 0 0 0,3-6-16 0 0,20-60-1 0 0,-39 66-10 0 0,1-2-30 0 0,-1-1 0 0 0,-2 0 0 0 0,-1-1 0 0 0,2-14 41 0 0,15-74 0 0 0,-22 104 2 0 0,0 0-1 0 0,-1 0 1 0 0,-1 0-1 0 0,0 0 1 0 0,-2-1-1 0 0,0 1 1 0 0,-1-1-1 0 0,-1 1 0 0 0,0-4-1 0 0,0 0 25 0 0,-1 0-1 0 0,-1 0 0 0 0,-1-1 1 0 0,-1 2-1 0 0,-1-1 0 0 0,0 1 0 0 0,-2-1 1 0 0,0 2-1 0 0,-1-1 0 0 0,-9-13-24 0 0,-67-133 480 0 0,74 150-448 0 0,-1 0 0 0 0,-1 1 0 0 0,0 0 0 0 0,-1 1 0 0 0,-1 0 1 0 0,0 2-1 0 0,0-1 0 0 0,-1 2 0 0 0,-1 0 0 0 0,0 1 0 0 0,-1 1 0 0 0,-14-6-32 0 0,-8-6 55 0 0,-49-26 252 0 0,-1 5-1 0 0,-76-24-306 0 0,103 41 84 0 0,-71-18 75 0 0,-39 29-282 0 0,164 13 114 0 0,-7-2-1696 0 0,1 5-3739 0 0,3 5-2515 0 0</inkml:trace>
  <inkml:trace contextRef="#ctx0" brushRef="#br0" timeOffset="13061.321">3318 3527 2015 0 0,'-16'-2'42'0'0,"16"2"175"0"0,0 0 86 0 0,0 0 17 0 0,0 0 2 0 0,0 0-15 0 0,0 0-10 0 0,0 0-1 0 0,0 0-12 0 0,0 0-49 0 0,0 0-19 0 0,0 0-7 0 0,0 0-9 0 0,0 0-32 0 0,1 4-9 0 0,-1-4-157 0 0,0 1 28 0 0,0 0 0 0 0,1 1 1 0 0,-1-1-1 0 0,1 0 0 0 0,-1 0 0 0 0,1 0 1 0 0,-1 1-1 0 0,1-1 0 0 0,0 0 0 0 0,-1 0 1 0 0,1 0-1 0 0,0 0 0 0 0,0 0 0 0 0,0 0 1 0 0,0 0-1 0 0,0-1 0 0 0,0 1 0 0 0,0 0 1 0 0,0 0-1 0 0,0-1 0 0 0,0 1 0 0 0,0-1 1 0 0,1 1-1 0 0,-1-1 0 0 0,0 1 0 0 0,0-1 1 0 0,2 0-31 0 0,51 11 1465 0 0,-42-10-1250 0 0,0 1 1 0 0,-1 1-1 0 0,1-1 1 0 0,-1 2-1 0 0,0-1 1 0 0,0 2-1 0 0,8 4-215 0 0,43 28 805 0 0,-31-16-471 0 0,2-2 1 0 0,0-1 0 0 0,1-1 0 0 0,1-3 0 0 0,2 1-335 0 0,251 73 1786 0 0,-160-41 470 0 0,111 24-2256 0 0,-145-41 387 0 0,-2 4 0 0 0,84 43-387 0 0,-97-41 128 0 0,-6-8 508 0 0,2-3 1 0 0,0-3-1 0 0,42 4-636 0 0,-61-13 52 0 0,221 67 453 0 0,169 57 631 0 0,-397-126-1132 0 0,-1 2 0 0 0,0 2 0 0 0,-1 2 0 0 0,13 8-4 0 0,113 68 33 0 0,-104-54 55 0 0,3-2 1 0 0,63 22-89 0 0,48 9 316 0 0,165 74-170 0 0,-73-9 161 0 0,-78-51-78 0 0,-143-56-211 0 0,0 3-1 0 0,-2 2 0 0 0,14 13-17 0 0,77 45 130 0 0,60-2-32 0 0,-135-57-98 0 0,0 2 0 0 0,-3 3 0 0 0,0 3 0 0 0,10 12 0 0 0,42 24 17 0 0,-51-38 91 0 0,2-3 0 0 0,64 20-108 0 0,30 14 47 0 0,89 48-47 0 0,-128-58-158 0 0,-4 6 0 0 0,53 38 158 0 0,87 52-230 0 0,87 5-26 0 0,-7-2-228 0 0,-303-138 442 0 0,-29-15 24 0 0,63 33-125 0 0,3-3-1 0 0,0-3 1 0 0,10-1 143 0 0,-60-22-159 0 0,33 9-588 0 0,-1 2 0 0 0,0 3 0 0 0,25 14 747 0 0,188 104-720 0 0,-185-96 722 0 0,90 55-14 0 0,-75 0 188 0 0,89 23 514 0 0,-140-92-690 0 0,-81-42-1674 0 0,16 8-4252 0 0</inkml:trace>
  <inkml:trace contextRef="#ctx0" brushRef="#br0" timeOffset="15753.81">3399 3631 1839 0 0,'-11'0'182'0'0,"11"0"-104"0"0,0 1 1 0 0,-1-1-1 0 0,1 0 1 0 0,-1 0 0 0 0,1 1-1 0 0,-1-1 1 0 0,1 0 0 0 0,-1 0-1 0 0,1 0 1 0 0,-1 0-1 0 0,0 0 1 0 0,1 0 0 0 0,-1 0-1 0 0,1 0 1 0 0,-1 0 0 0 0,1 0-1 0 0,-1 0 1 0 0,1 0-1 0 0,-1 0 1 0 0,1 0 0 0 0,-1 0-1 0 0,1 0 1 0 0,-1-1 0 0 0,1 1-1 0 0,-1 0 1 0 0,1 0 0 0 0,-1-1-1 0 0,1 1 1 0 0,-1 0-1 0 0,1-1 1 0 0,0 1 0 0 0,-1 0-1 0 0,1-1 1 0 0,-1 1 0 0 0,1-1-1 0 0,0 1 1 0 0,0-1-1 0 0,-1 1 1 0 0,1-1 0 0 0,0 1-1 0 0,0-1 1 0 0,-1 1 0 0 0,1-1-1 0 0,0 1 1 0 0,0-1-1 0 0,0 1 1 0 0,0-1 0 0 0,0 1-1 0 0,0-1 1 0 0,0 1 0 0 0,0-1-1 0 0,0 1 1 0 0,0-1-1 0 0,0 1 1 0 0,0-1 0 0 0,0 1-1 0 0,0-1 1 0 0,1 1 0 0 0,-1-1-1 0 0,0 1 1 0 0,0-1-1 0 0,1 1 1 0 0,-1-1-79 0 0,96-210 4327 0 0,-83 181-4116 0 0,-6 15 15 0 0,0 1 0 0 0,-1-1 0 0 0,-1 0 0 0 0,-1-1 0 0 0,0 1 0 0 0,-1-1 1 0 0,0 0-1 0 0,-1-7-226 0 0,-3 16 881 0 0,3 13 524 0 0,-1-5-1093 0 0,-1-1-101 0 0,0 0-47 0 0,3 2-11 0 0,139 55 1009 0 0,126 60-166 0 0,-191-75-889 0 0,1-3 1 0 0,2-4 0 0 0,1-3-1 0 0,2-4 1 0 0,23 2-108 0 0,10-3 86 0 0,112 41-86 0 0,-3 4 324 0 0,136 76 24 0 0,-9-26-18 0 0,77 38 225 0 0,-80-13-374 0 0,-285-125-189 0 0,30 10 151 0 0,-2 4 0 0 0,5 8-143 0 0,203 99 258 0 0,-240-117-233 0 0,1-2 0 0 0,1-3 0 0 0,13 0-25 0 0,125 61 122 0 0,-105-39-127 0 0,254 141 237 0 0,-83-53-178 0 0,124 63 436 0 0,-97-67-666 0 0,85 21 320 0 0,-95-18-144 0 0,-32-15 0 0 0,12 23 219 0 0,-189-100-225 0 0,2-4 1 0 0,51 15 5 0 0,-68-23 124 0 0,-1 2 0 0 0,-1 2 0 0 0,-1 3-1 0 0,26 23-123 0 0,-1-4 65 0 0,171 93-65 0 0,29 22 0 0 0,37-32 0 0 0,-30-3 0 0 0,-93-52 0 0 0,-154-66 0 0 0,-11-2-97 0 0,-1 2-1 0 0,0 1 1 0 0,-1 1 0 0 0,11 11 97 0 0,70 84-228 0 0,-139-103-43 0 0,23-6 262 0 0,-1 0 1 0 0,1 0-1 0 0,-1 0 0 0 0,1 1 0 0 0,0 1 1 0 0,0-1-1 0 0,1 1 0 0 0,-1 0 0 0 0,1 0 0 0 0,0 1 1 0 0,-2 1 8 0 0,-43 26-32 0 0,35-25 32 0 0,7-5 0 0 0,0 1 0 0 0,0 0 0 0 0,0 1 0 0 0,1-1 0 0 0,-1 2 0 0 0,1-1 0 0 0,0 1 0 0 0,0 0 0 0 0,1 1 0 0 0,-1 0 0 0 0,1 0 0 0 0,1 1 0 0 0,-1-1 0 0 0,1 2 0 0 0,0-1 0 0 0,1 0 0 0 0,0 1 0 0 0,0 0 0 0 0,0 1 0 0 0,1-1 0 0 0,1 1 0 0 0,-2 2 0 0 0,-5 85 0 0 0,14-93-5 0 0,-6-18-1742 0 0,-6-6 667 0 0</inkml:trace>
  <inkml:trace contextRef="#ctx0" brushRef="#br0" timeOffset="20582.856">3677 3533 1375 0 0,'-47'32'1808'0'0,"46"-33"-1750"0"0,0-1 0 0 0,0 0 0 0 0,0 1 0 0 0,0-1 0 0 0,1 1 0 0 0,-1-1 0 0 0,0 0 0 0 0,1 0 0 0 0,-1 1 0 0 0,1-1 0 0 0,0 0 0 0 0,-1 0 0 0 0,1 0 0 0 0,0 0 0 0 0,0 1 0 0 0,0-1 0 0 0,1 0 0 0 0,-1 0-1 0 0,0 0 1 0 0,1 1 0 0 0,-1-1 0 0 0,1 0 0 0 0,-1 0 0 0 0,1 1 0 0 0,0-1 0 0 0,0 0-58 0 0,3-11 105 0 0,0 1 1 0 0,0-1-1 0 0,1 1 0 0 0,1 0 0 0 0,0 1 0 0 0,1-1 1 0 0,0 1-1 0 0,0 0 0 0 0,2 1 0 0 0,-1 0 0 0 0,9-8-105 0 0,-17 18 12 0 0,1-1 0 0 0,0 1-1 0 0,-1-1 1 0 0,1 1-1 0 0,-1-1 1 0 0,1 1 0 0 0,0 0-1 0 0,-1-1 1 0 0,1 1-1 0 0,0 0 1 0 0,0-1 0 0 0,-1 1-1 0 0,1 0 1 0 0,0 0-1 0 0,0 0 1 0 0,-1-1 0 0 0,1 1-1 0 0,0 0 1 0 0,0 0 0 0 0,0 0-1 0 0,-1 0 1 0 0,1 1-1 0 0,0-1 1 0 0,0 0 0 0 0,-1 0-1 0 0,1 0 1 0 0,0 1-1 0 0,0-1 1 0 0,-1 0 0 0 0,1 1-1 0 0,0-1 1 0 0,-1 0-1 0 0,1 1 1 0 0,0-1 0 0 0,-1 1-1 0 0,1-1 1 0 0,-1 1-1 0 0,1 0 1 0 0,-1-1 0 0 0,1 1-1 0 0,-1-1 1 0 0,1 1-1 0 0,-1 0 1 0 0,0 0 0 0 0,1-1-1 0 0,-1 1 1 0 0,0 0-1 0 0,1-1 1 0 0,-1 1 0 0 0,0 0-1 0 0,0 0 1 0 0,0-1 0 0 0,0 1-1 0 0,0 0 1 0 0,0 0-1 0 0,0 0-11 0 0,4 46 264 0 0,-8-11-122 0 0,-1 0 1 0 0,-1-1-1 0 0,-2 0 1 0 0,-2-1-1 0 0,-1 0 0 0 0,-10 20-142 0 0,5-24 162 0 0,28-54 802 0 0,-1 7-818 0 0,1 1 0 0 0,1 0 1 0 0,0 0-1 0 0,1 2 1 0 0,1 0-1 0 0,0 0 0 0 0,1 1 1 0 0,0 1-1 0 0,1 1 1 0 0,1 0-147 0 0,-16 10-2 0 0,1-1 0 0 0,-1 1 0 0 0,1 0 0 0 0,-1 0 0 0 0,1 0 0 0 0,-1 0 0 0 0,1 0 0 0 0,0 0 0 0 0,0 1 0 0 0,-1-1 0 0 0,1 1 0 0 0,0 0 1 0 0,0 0-1 0 0,-1 0 0 0 0,1 0 0 0 0,0 1 0 0 0,0-1 0 0 0,0 1 0 0 0,-1-1 0 0 0,1 1 0 0 0,0 0 0 0 0,-1 0 0 0 0,1 0 0 0 0,-1 1 0 0 0,1-1 0 0 0,-1 0 0 0 0,0 1 1 0 0,0 0-1 0 0,1 0 0 0 0,-1-1 0 0 0,0 1 0 0 0,0 0 0 0 0,-1 1 0 0 0,1-1 0 0 0,0 0 0 0 0,-1 0 0 0 0,1 1 0 0 0,-1-1 0 0 0,0 1 0 0 0,1 1 2 0 0,2 11 10 0 0,-1 1-1 0 0,0-1 1 0 0,-1 0-1 0 0,-1 1 1 0 0,0-1-1 0 0,-2 1 1 0 0,1 0-1 0 0,-2-1 1 0 0,0 1-1 0 0,-1-1 1 0 0,-2 5-10 0 0,-5 50 23 0 0,10-69-23 0 0,0-1 0 0 0,-1 0 0 0 0,1 1 0 0 0,-1-1 0 0 0,1 1 0 0 0,0-1 0 0 0,-1 1 0 0 0,1-1 0 0 0,0 1 0 0 0,0-1 0 0 0,-1 1 0 0 0,1-1 0 0 0,0 1 0 0 0,0-1 0 0 0,0 1 0 0 0,0 0 0 0 0,-1-1 0 0 0,1 1 0 0 0,0-1 0 0 0,0 1 0 0 0,0-1 0 0 0,0 1 0 0 0,0 0 0 0 0,1-1 0 0 0,-1 1 0 0 0,0-1 0 0 0,0 1 0 0 0,0-1 0 0 0,0 1 0 0 0,1-1 0 0 0,-1 1 0 0 0,0-1 0 0 0,0 1 0 0 0,1-1 0 0 0,-1 1 0 0 0,0-1 0 0 0,1 1 0 0 0,-1-1 0 0 0,1 1 0 0 0,-1-1 0 0 0,1 0 0 0 0,-1 1 0 0 0,0-1 0 0 0,1 0 0 0 0,-1 1 0 0 0,1-1 0 0 0,0 0 0 0 0,-1 0 0 0 0,1 0 0 0 0,-1 1 0 0 0,1-1 0 0 0,-1 0 0 0 0,1 0 0 0 0,-1 0 0 0 0,1 0 0 0 0,0 0 0 0 0,-1 0 0 0 0,1 0 0 0 0,-1 0 0 0 0,1 0 0 0 0,-1 0 0 0 0,1 0 0 0 0,0-1 0 0 0,-1 1 0 0 0,1 0 0 0 0,-1 0 0 0 0,1-1 0 0 0,42-48 83 0 0,-16 17 42 0 0,1 1 0 0 0,1 1-1 0 0,2 2 1 0 0,21-15-125 0 0,-51 41-18 0 0,1 0 1 0 0,0 0-1 0 0,0 1 1 0 0,0-1 0 0 0,0 0-1 0 0,0 1 1 0 0,0-1-1 0 0,0 1 1 0 0,0 0 0 0 0,1 0-1 0 0,-1 0 1 0 0,0 0-1 0 0,1 0 1 0 0,-1 0 0 0 0,1 1-1 0 0,-1-1 1 0 0,1 1-1 0 0,-1 0 1 0 0,1-1 0 0 0,-1 1-1 0 0,1 0 1 0 0,-1 1-1 0 0,1-1 1 0 0,0 0 0 0 0,-1 1-1 0 0,0-1 1 0 0,1 1-1 0 0,-1 0 1 0 0,1 0 0 0 0,-1 0-1 0 0,0 0 1 0 0,1 0-1 0 0,-1 1 1 0 0,0-1 0 0 0,0 1-1 0 0,0-1 1 0 0,0 1 17 0 0,2 9-87 0 0,0 0 1 0 0,-1 0-1 0 0,0 0 0 0 0,-1 0 1 0 0,-1 0-1 0 0,1 1 1 0 0,-2-1-1 0 0,0 1 1 0 0,0-1-1 0 0,-1 0 1 0 0,0 1-1 0 0,-1-1 1 0 0,0 0-1 0 0,-1 0 0 0 0,-2 5 87 0 0,0 11 171 0 0,-3 33 819 0 0,8-60-952 0 0,1 0 0 0 0,0 0 0 0 0,0 1 0 0 0,0-1 0 0 0,0 0 0 0 0,0 0 0 0 0,0 0 0 0 0,0 0 0 0 0,0 0-1 0 0,0 0 1 0 0,0 0 0 0 0,0 0 0 0 0,0-1 0 0 0,0 1 0 0 0,0 0 0 0 0,0 0 0 0 0,0-1 0 0 0,-1 1 0 0 0,1-1 0 0 0,0 1 0 0 0,0-1-1 0 0,0 1 1 0 0,0-1 0 0 0,-1 0 0 0 0,1 1 0 0 0,0-1 0 0 0,-1 0 0 0 0,1 1 0 0 0,0-1 0 0 0,-1 0 0 0 0,1 0-38 0 0,0-1 52 0 0,1 1-25 0 0,20-18 31 0 0,1 1 0 0 0,1 0 0 0 0,0 2 1 0 0,1 1-1 0 0,1 2 0 0 0,0 0 0 0 0,1 1 0 0 0,6 0-58 0 0,-29 10-33 0 0,0 1 0 0 0,1-1-1 0 0,-1 1 1 0 0,0 0-1 0 0,1 1 1 0 0,-1-1-1 0 0,1 1 1 0 0,-1 0 0 0 0,1 0-1 0 0,-1 0 1 0 0,1 0-1 0 0,-1 1 1 0 0,1 0 0 0 0,-1 0-1 0 0,1 0 1 0 0,-1 0-1 0 0,0 1 1 0 0,0 0 0 0 0,0 0-1 0 0,0 0 1 0 0,0 0-1 0 0,0 0 1 0 0,0 1 0 0 0,-1 0-1 0 0,1 0 1 0 0,-1 0-1 0 0,0 0 1 0 0,0 0-1 0 0,0 1 1 0 0,0-1 0 0 0,-1 1-1 0 0,1 0 1 0 0,-1 0-1 0 0,0 0 1 0 0,1 2 33 0 0,0 7-119 0 0,0 1-1 0 0,-1-1 1 0 0,0 1-1 0 0,-1 0 1 0 0,-1-1 0 0 0,0 1-1 0 0,-1 8 120 0 0,0 40-59 0 0,1-62 61 0 0,0 1 1 0 0,0 0-1 0 0,0-1 0 0 0,0 1 0 0 0,0-1 0 0 0,0 1 0 0 0,0-1 0 0 0,0 1 0 0 0,0-1 0 0 0,0 1 0 0 0,0-1 1 0 0,0 1-1 0 0,0-1 0 0 0,0 1 0 0 0,0-1 0 0 0,1 1 0 0 0,-1-1 0 0 0,0 1 0 0 0,0-1 0 0 0,1 1 0 0 0,-1-1 0 0 0,0 1 1 0 0,1-1-1 0 0,-1 0 0 0 0,0 1 0 0 0,1-1 0 0 0,-1 1 0 0 0,1-1 0 0 0,-1 0 0 0 0,0 0 0 0 0,1 1 0 0 0,-1-1 1 0 0,1 0-1 0 0,-1 0 0 0 0,1 1 0 0 0,-1-1 0 0 0,1 0 0 0 0,-1 0 0 0 0,1 0 0 0 0,-1 0 0 0 0,1 0 0 0 0,0 0 0 0 0,-1 0 1 0 0,1 0-1 0 0,-1 0 0 0 0,1 0 0 0 0,-1 0 0 0 0,1 0 0 0 0,-1 0 0 0 0,1 0 0 0 0,-1-1 0 0 0,1 1 0 0 0,-1 0 1 0 0,1 0-1 0 0,-1 0 0 0 0,1-1 0 0 0,-1 1 0 0 0,1-1-2 0 0,27-22 236 0 0,-24 20-194 0 0,17-17 4 0 0,-9 6 16 0 0,0 1 0 0 0,1 1 0 0 0,1 0 0 0 0,0 1 0 0 0,1 1 0 0 0,0 0 0 0 0,0 0 0 0 0,1 2 0 0 0,0 0 0 0 0,1 1 0 0 0,9-3-62 0 0,-23 10 4 0 0,0-1-1 0 0,0 1 1 0 0,1 0-1 0 0,-1 0 1 0 0,0 0-1 0 0,1 0 1 0 0,-1 0-1 0 0,0 1 1 0 0,0-1-1 0 0,1 1 1 0 0,-1 0-1 0 0,0 0 0 0 0,0 0 1 0 0,0 1-1 0 0,0-1 1 0 0,0 1-1 0 0,0 0 1 0 0,0-1-1 0 0,-1 1 1 0 0,1 0-1 0 0,-1 1 1 0 0,1-1-1 0 0,-1 0 1 0 0,0 1-1 0 0,0-1 1 0 0,0 1-1 0 0,0 0 1 0 0,0 0-1 0 0,-1 0 0 0 0,1 0 1 0 0,-1 0-1 0 0,0 0 1 0 0,0 0-1 0 0,1 1-3 0 0,2 9 23 0 0,-1 0 1 0 0,0 0-1 0 0,0 1 0 0 0,-1-1 0 0 0,-1 0 0 0 0,0 1 0 0 0,-2 12-23 0 0,-20 165 472 0 0,22-190-469 0 0,-1-1-1 0 0,1 1 1 0 0,-1-1-1 0 0,1 1 0 0 0,-1-1 1 0 0,1 1-1 0 0,-1-1 1 0 0,1 1-1 0 0,0-1 1 0 0,-1 1-1 0 0,1-1 0 0 0,0 1 1 0 0,-1-1-1 0 0,1 0 1 0 0,0 0-1 0 0,0 1 1 0 0,-1-1-1 0 0,1 0 0 0 0,0 0 1 0 0,0 0-1 0 0,-1 0 1 0 0,1 0-1 0 0,0 0 0 0 0,0 0 1 0 0,-1 0-1 0 0,1 0 1 0 0,0 0-1 0 0,0 0 1 0 0,-1 0-1 0 0,1-1 0 0 0,0 1 1 0 0,0 0-1 0 0,-1 0 1 0 0,1-1-1 0 0,0 1 1 0 0,-1-1-1 0 0,1 1 0 0 0,0-1 1 0 0,-1 1-1 0 0,1-1 1 0 0,-1 1-1 0 0,1-1 1 0 0,-1 1-1 0 0,1-1 0 0 0,-1 1 1 0 0,1-1-1 0 0,-1 0 1 0 0,0 0-1 0 0,1 1 1 0 0,-1-1-1 0 0,0 0 0 0 0,1 0-2 0 0,1 0 2 0 0,54-44 85 0 0,-44 34-46 0 0,1 0 1 0 0,0 1-1 0 0,0 0 1 0 0,1 1-1 0 0,0 1 1 0 0,1 0-1 0 0,0 1 1 0 0,0 0-1 0 0,1 1 1 0 0,12-2-42 0 0,-25 7-10 0 0,1 1 0 0 0,-1 0 1 0 0,1 0-1 0 0,0 0 0 0 0,-1 0 1 0 0,1 0-1 0 0,0 1 0 0 0,-1 0 1 0 0,1 0-1 0 0,-1 0 0 0 0,1 0 1 0 0,-1 0-1 0 0,0 1 0 0 0,1-1 1 0 0,-1 1-1 0 0,0 0 0 0 0,0 0 1 0 0,0 0-1 0 0,0 1 0 0 0,-1-1 1 0 0,1 1-1 0 0,0-1 1 0 0,-1 1-1 0 0,0 0 0 0 0,0 0 1 0 0,0 0-1 0 0,0 0 0 0 0,0 0 1 0 0,0 1-1 0 0,0 0 10 0 0,34 108-43 0 0,-36-111 42 0 0,3 14-6 0 0,-2-9 14 0 0,0 1 1 0 0,0-1-1 0 0,0 0 0 0 0,1 1 0 0 0,0-1 0 0 0,1 0 1 0 0,-1 0-1 0 0,1 0 0 0 0,1-1 0 0 0,-1 1 0 0 0,3 2-7 0 0,-4-7 3 0 0,1 0 1 0 0,0-1-1 0 0,0 1 0 0 0,0-1 0 0 0,-1 1 0 0 0,1-1 0 0 0,0 0 1 0 0,0 0-1 0 0,0-1 0 0 0,0 1 0 0 0,-1 0 0 0 0,1-1 0 0 0,0 0 0 0 0,0 0 1 0 0,-1 0-1 0 0,1 0 0 0 0,-1 0 0 0 0,1 0 0 0 0,-1 0 0 0 0,1-1 1 0 0,-1 0-1 0 0,0 1 0 0 0,1-1 0 0 0,-1 0 0 0 0,0 0 0 0 0,0 0 0 0 0,0-1-3 0 0,2 0 3 0 0,9-7 17 0 0,1-2 38 0 0,1 1 0 0 0,0 0 0 0 0,0 1 0 0 0,1 1 0 0 0,1 0 0 0 0,-1 2 0 0 0,1-1 0 0 0,1 2 0 0 0,-1 0 0 0 0,5 0-58 0 0,-19 6-2 0 0,-1 0 0 0 0,1 0-1 0 0,0 0 1 0 0,-1 0 0 0 0,1 0-1 0 0,0 0 1 0 0,-1 1 0 0 0,1-1-1 0 0,-1 1 1 0 0,1 0 0 0 0,-1-1-1 0 0,1 1 1 0 0,-1 1 0 0 0,0-1-1 0 0,1 0 1 0 0,-1 0 0 0 0,0 1-1 0 0,0-1 1 0 0,0 1 0 0 0,0 0-1 0 0,0 0 1 0 0,0 0 0 0 0,0 0-1 0 0,-1 0 1 0 0,1 0 0 0 0,-1 0-1 0 0,1 0 1 0 0,-1 1 0 0 0,0-1-1 0 0,0 0 1 0 0,0 1 0 0 0,0-1-1 0 0,0 3 3 0 0,12 92-101 0 0,-12-78 95 0 0,11 39-26 0 0,-11-56 31 0 0,-1-1 1 0 0,1 0-1 0 0,-1 1 0 0 0,1-1 0 0 0,0 0 0 0 0,-1 1 0 0 0,1-1 0 0 0,0 0 1 0 0,0 0-1 0 0,0 0 0 0 0,0 0 0 0 0,0 0 0 0 0,0 0 0 0 0,0 0 0 0 0,0 0 0 0 0,1 0 1 0 0,-1 0-1 0 0,0 0 0 0 0,0-1 0 0 0,1 1 0 0 0,-1-1 0 0 0,1 1 0 0 0,-1-1 1 0 0,0 1-1 0 0,1-1 0 0 0,-1 0 0 0 0,1 0 0 0 0,-1 0 0 0 0,1 0 0 0 0,-1 0 0 0 0,1 0 1 0 0,-1 0-1 0 0,1 0 0 0 0,-1 0 0 0 0,1-1 0 0 0,-1 1 0 0 0,1-1 1 0 0,7-3-13 0 0,0-1 0 0 0,0 1-1 0 0,-1-2 1 0 0,1 0 0 0 0,-1 0 0 0 0,0 0-1 0 0,-1-1 1 0 0,4-3 13 0 0,-7 4-10 0 0,1 1 0 0 0,0 0-1 0 0,0 0 1 0 0,1 1 0 0 0,-1 0 0 0 0,1 0 0 0 0,0 0-1 0 0,1 0 1 0 0,-1 1 0 0 0,0 0 0 0 0,1 0-1 0 0,0 1 1 0 0,-1 0 0 0 0,1 0 0 0 0,0 1 0 0 0,0-1-1 0 0,5 1 11 0 0,-6 3 13 0 0,0-1 0 0 0,0 1 0 0 0,-1 1 1 0 0,1-1-1 0 0,-1 1 0 0 0,1 0 0 0 0,-1 0 0 0 0,0 0 0 0 0,0 1 0 0 0,-1 0 0 0 0,1 0 0 0 0,-1 0 0 0 0,0 1 0 0 0,0-1 0 0 0,0 1 0 0 0,2 3-13 0 0,17 18 66 0 0,-14-18-41 0 0,-1 1 0 0 0,2-1 0 0 0,-1 0 0 0 0,1-1 0 0 0,0 0 0 0 0,0-1 0 0 0,1 0 0 0 0,0 0 0 0 0,0-2-1 0 0,0 1 1 0 0,1-1 0 0 0,0-1 0 0 0,0 0 0 0 0,3 0-25 0 0,10-1-18 0 0,-12-2-13 0 0,0 1-1 0 0,0 0 1 0 0,0 1-1 0 0,0 0 1 0 0,-1 1 0 0 0,1 1-1 0 0,-1 0 1 0 0,4 2 31 0 0,-11-3 14 0 0,1-1 0 0 0,0 1 1 0 0,0-1-1 0 0,-1 0 0 0 0,2 0 0 0 0,-1-1 1 0 0,0 0-1 0 0,0 0 0 0 0,0 0 0 0 0,1-1 0 0 0,-1 0 1 0 0,0 0-1 0 0,0 0 0 0 0,1-1 0 0 0,3-1-14 0 0,179-25 0 0 0,-186 26-2 0 0,0 1 0 0 0,1 0 0 0 0,-1-1 0 0 0,0 1 0 0 0,0 0 0 0 0,0 1 0 0 0,0-1 0 0 0,0 1 0 0 0,0-1 0 0 0,0 1 0 0 0,0 0 0 0 0,-1 0 0 0 0,1 0 0 0 0,0 0 0 0 0,0 0 0 0 0,-1 1 0 0 0,1 0 0 0 0,-1-1 0 0 0,1 1 0 0 0,-1 0 0 0 0,1 0 0 0 0,-1 0 0 0 0,0 0 0 0 0,0 1 0 0 0,0-1 0 0 0,-1 1 0 0 0,1-1 0 0 0,0 1 0 0 0,-1-1 0 0 0,0 1 0 0 0,1 0 0 0 0,-1 1 2 0 0,1-1 5 0 0,0-1-1 0 0,0 1 0 0 0,0 0 0 0 0,0 0 1 0 0,0-1-1 0 0,1 1 0 0 0,-1-1 0 0 0,1 1 1 0 0,0-1-1 0 0,0 0 0 0 0,0 0 0 0 0,0-1 1 0 0,0 1-1 0 0,0-1 0 0 0,0 1 1 0 0,0-1-1 0 0,1 0 0 0 0,-1 0 0 0 0,1 0 1 0 0,-1-1-1 0 0,0 1 0 0 0,1-1 0 0 0,-1 0 1 0 0,1 0-1 0 0,-1 0 0 0 0,1 0 0 0 0,-1-1 1 0 0,1 1-1 0 0,-1-1 0 0 0,1 0-4 0 0,-2 1 0 0 0,2-1 0 0 0,-1 1 0 0 0,1-1 0 0 0,0 1 0 0 0,0 0 0 0 0,0 0 0 0 0,0 1 0 0 0,-1-1 0 0 0,1 1 0 0 0,0 0 0 0 0,0 0 0 0 0,-1 0 0 0 0,1 0 0 0 0,0 1 0 0 0,-1-1 0 0 0,0 1 0 0 0,1 0 0 0 0,-1 0 0 0 0,0 0 0 0 0,0 1 0 0 0,0-1 0 0 0,0 1 0 0 0,0 0 0 0 0,4 7 34 0 0,0 0 0 0 0,-1 0 0 0 0,0 1 1 0 0,0 0-1 0 0,-1 0 0 0 0,-1 1 0 0 0,0-1 0 0 0,-1 1 0 0 0,3 11-34 0 0,29 74 237 0 0,-34-95-233 0 0,1 1-1 0 0,-1-1 0 0 0,1 0 1 0 0,0 0-1 0 0,0 0 0 0 0,0 0 0 0 0,0 0 1 0 0,0 0-1 0 0,1 0 0 0 0,-1-1 1 0 0,1 1-1 0 0,-1-1 0 0 0,1 0 1 0 0,-1 0-1 0 0,1 0 0 0 0,0 0 0 0 0,-1 0 1 0 0,1 0-1 0 0,0-1 0 0 0,0 1 1 0 0,0-1-1 0 0,0 0 0 0 0,-1 0 1 0 0,1 0-1 0 0,0 0 0 0 0,0 0 1 0 0,0-1-1 0 0,0 1 0 0 0,-1-1 0 0 0,1 0 1 0 0,2 0-4 0 0,86-43 86 0 0,-77 36-83 0 0,98-53-227 0 0,-111 60 207 0 0,1 1 0 0 0,-1-1 0 0 0,0 1-1 0 0,1-1 1 0 0,-1 1 0 0 0,0 0 0 0 0,1 0-1 0 0,-1-1 1 0 0,0 1 0 0 0,1 0 0 0 0,-1 0 0 0 0,0 0-1 0 0,1 1 1 0 0,-1-1 0 0 0,1 0 0 0 0,-1 0-1 0 0,0 1 1 0 0,0-1 0 0 0,1 1 0 0 0,-1-1 0 0 0,0 1-1 0 0,0 0 1 0 0,1-1 0 0 0,-1 1 0 0 0,0 0-1 0 0,0 0 1 0 0,0 0 0 0 0,0 0 0 0 0,0 0-1 0 0,0 0 1 0 0,0 0 0 0 0,-1 0 0 0 0,1 0 0 0 0,0 0-1 0 0,-1 0 1 0 0,1 0 0 0 0,0 1 0 0 0,-1-1-1 0 0,1 0 1 0 0,-1 1 0 0 0,0-1 0 0 0,1 0 0 0 0,-1 1-1 0 0,0-1 1 0 0,0 0 0 0 0,0 2 17 0 0,-1 69 78 0 0,0-67-68 0 0,-19 144 901 0 0,20-148-903 0 0,0 1-1 0 0,-1-1 1 0 0,1 0 0 0 0,0 1 0 0 0,0-1-1 0 0,0 0 1 0 0,0 1 0 0 0,0-1 0 0 0,0 1-1 0 0,0-1 1 0 0,0 0 0 0 0,0 1 0 0 0,1-1-1 0 0,-1 0 1 0 0,0 1 0 0 0,1-1 0 0 0,0 0-1 0 0,-1 1 1 0 0,1-1 0 0 0,0 0 0 0 0,-1 0-1 0 0,1 0 1 0 0,0 0 0 0 0,0 0 0 0 0,0 0-1 0 0,0 0 1 0 0,0 0 0 0 0,0 0 0 0 0,0 0-1 0 0,0 0 1 0 0,1-1 0 0 0,-1 1 0 0 0,0 0-1 0 0,0-1 1 0 0,1 1 0 0 0,-1-1 0 0 0,0 1-1 0 0,1-1 1 0 0,-1 0 0 0 0,0 0 0 0 0,1 1-1 0 0,-1-1 1 0 0,0 0 0 0 0,1 0 0 0 0,-1 0-1 0 0,1-1 1 0 0,-1 1 0 0 0,1 0-8 0 0,181-135 1133 0 0,-180 134-1133 0 0,-1 0 0 0 0,1 0 0 0 0,0 0 0 0 0,0 1 0 0 0,0-1 0 0 0,0 1 0 0 0,-1-1 0 0 0,1 1 0 0 0,0 0 0 0 0,0 0 0 0 0,0 0 0 0 0,0 1 0 0 0,0-1 0 0 0,0 1 0 0 0,0-1 0 0 0,-1 1 0 0 0,1 0 0 0 0,0 0 0 0 0,0 0 0 0 0,-1 1 0 0 0,1-1 0 0 0,-1 1 0 0 0,1-1 0 0 0,-1 1 0 0 0,0 0 0 0 0,0 0 0 0 0,1 0 0 0 0,-1 0 0 0 0,-1 0 0 0 0,1 0 0 0 0,0 1 0 0 0,0-1 0 0 0,-1 1 0 0 0,1-1 0 0 0,-1 1 0 0 0,0-1 0 0 0,0 1 0 0 0,0 0 0 0 0,0 0 0 0 0,0 0 0 0 0,-1-1 0 0 0,1 4 0 0 0,3 17-24 0 0,-1 0-1 0 0,-2 0 1 0 0,0 0-1 0 0,-1 1 1 0 0,-1-1-1 0 0,-1 0 1 0 0,-1 0 0 0 0,-3 6 24 0 0,3-9-5 0 0,-23 138-356 0 0,26-158 360 0 0,-1 1 0 0 0,1-1 0 0 0,0 0 0 0 0,0 1 1 0 0,-1-1-1 0 0,1 0 0 0 0,0 1 0 0 0,0-1 0 0 0,0 1 0 0 0,0-1 0 0 0,0 0 0 0 0,0 1 0 0 0,-1-1 1 0 0,1 1-1 0 0,0-1 0 0 0,0 1 0 0 0,0-1 0 0 0,0 0 0 0 0,1 1 0 0 0,-1-1 0 0 0,0 1 1 0 0,0-1-1 0 0,0 0 0 0 0,0 1 0 0 0,0-1 0 0 0,0 1 0 0 0,1-1 0 0 0,-1 0 0 0 0,0 1 0 0 0,0-1 1 0 0,1 0-1 0 0,-1 1 0 0 0,0-1 0 0 0,0 0 0 0 0,1 1 0 0 0,-1-1 0 0 0,0 0 0 0 0,1 0 0 0 0,-1 1 1 0 0,0-1-1 0 0,1 0 0 0 0,-1 0 0 0 0,1 0 0 0 0,-1 0 0 0 0,0 1 0 0 0,1-1 0 0 0,-1 0 1 0 0,1 0-1 0 0,-1 0 0 0 0,0 0 0 0 0,1 0 0 0 0,-1 0 0 0 0,1 0 0 0 0,-1 0 0 0 0,0 0 0 0 0,1 0 1 0 0,-1 0 0 0 0,24-15-19 0 0,-16 9 17 0 0,170-109-174 0 0,-175 113 173 0 0,1 1-1 0 0,-1-1 1 0 0,1 1-1 0 0,0 0 1 0 0,-1 0-1 0 0,1 0 1 0 0,0 1-1 0 0,0-1 1 0 0,-1 1-1 0 0,1 0 1 0 0,0 0-1 0 0,0 0 1 0 0,0 0-1 0 0,0 1 1 0 0,-1-1-1 0 0,1 1 1 0 0,0 0-1 0 0,0 0 1 0 0,-1 1-1 0 0,1-1 1 0 0,-1 1-1 0 0,1 0 1 0 0,-1 0-1 0 0,0 0 1 0 0,0 0-1 0 0,0 0 1 0 0,0 1 0 0 0,0-1-1 0 0,0 1 1 0 0,-1 0-1 0 0,1 0 1 0 0,-1 0-1 0 0,0 0 1 0 0,0 0-1 0 0,0 1 1 0 0,0-1-1 0 0,0 1 1 0 0,-1-1-1 0 0,0 1 1 0 0,1-1-1 0 0,-1 1 1 0 0,0 1 3 0 0,10 118-174 0 0,-10-122 174 0 0,-1 0 0 0 0,1 0 0 0 0,0-1 0 0 0,0 1 0 0 0,1 0 0 0 0,-1-1 0 0 0,0 1 0 0 0,0-1 0 0 0,0 1 0 0 0,0-1 0 0 0,0 0 0 0 0,1 0 0 0 0,-1 1 0 0 0,0-1 0 0 0,0 0 0 0 0,0 0 0 0 0,1 0 0 0 0,-1 0 0 0 0,0 0 0 0 0,0 0 0 0 0,0-1 0 0 0,1 1 0 0 0,-1 0 0 0 0,0-1 0 0 0,0 1 0 0 0,0 0 0 0 0,0-1 0 0 0,0 0 0 0 0,0 1 0 0 0,1-1 0 0 0,-1 0 0 0 0,-1 1 0 0 0,1-1 0 0 0,0 0 0 0 0,0 0 0 0 0,0 0 0 0 0,0 0 0 0 0,0 0 0 0 0,-1 0 0 0 0,1 0 0 0 0,-1 0 0 0 0,1 0 0 0 0,0 0 0 0 0,-1 0 0 0 0,8-5 0 0 0,7-4-2 0 0,-11 6-6 0 0,0 0 0 0 0,0 0 0 0 0,0 1 0 0 0,0-1 0 0 0,1 1 0 0 0,0 0 0 0 0,-1 0-1 0 0,1 1 1 0 0,0 0 0 0 0,1-1 0 0 0,-1 2 0 0 0,0-1 0 0 0,1 1 0 0 0,-1-1 0 0 0,0 1 0 0 0,1 1 0 0 0,-1-1 0 0 0,1 1 0 0 0,0 0 0 0 0,-1 0 0 0 0,1 1 0 0 0,-1 0 0 0 0,1 0 0 0 0,-1 0 0 0 0,0 0-1 0 0,1 1 1 0 0,-1 0 0 0 0,0 0 0 0 0,3 2 8 0 0,65 84-964 0 0,-70-86 947 0 0,0-1 0 0 0,0 1 0 0 0,0-1 0 0 0,0 0 0 0 0,0 0-1 0 0,0-1 1 0 0,1 1 0 0 0,-1-1 0 0 0,0 1 0 0 0,0-1 0 0 0,0 0-1 0 0,1 0 1 0 0,-1-1 0 0 0,0 1 0 0 0,0 0 0 0 0,0-1 0 0 0,1 0 0 0 0,-1 0-1 0 0,0 0 1 0 0,0 0 0 0 0,0-1 0 0 0,0 1 0 0 0,-1-1 0 0 0,1 1 0 0 0,0-1-1 0 0,-1 0 1 0 0,1 0 0 0 0,-1 0 0 0 0,1-1 0 0 0,0 0 17 0 0,14-8-43 0 0,54-16-1 0 0,-69 27 47 0 0,0-1-1 0 0,1 1 1 0 0,-1 0 0 0 0,0 0 0 0 0,0 0 0 0 0,1 0-1 0 0,-1 0 1 0 0,0 0 0 0 0,1 1 0 0 0,-1-1 0 0 0,0 1-1 0 0,0 0 1 0 0,0-1 0 0 0,0 1 0 0 0,0 0 0 0 0,1 0-1 0 0,-2 0 1 0 0,1 1 0 0 0,0-1 0 0 0,0 0 0 0 0,0 1-1 0 0,0-1 1 0 0,-1 1 0 0 0,1 0 0 0 0,-1-1 0 0 0,1 1-1 0 0,-1 0 1 0 0,0 0 0 0 0,0 0 0 0 0,0 0 0 0 0,1 2-3 0 0,2 9 103 0 0,0 1 0 0 0,-1 0 0 0 0,-1 0 0 0 0,0 0 0 0 0,-1 0 0 0 0,-1 0 1 0 0,0 0-1 0 0,0 0 0 0 0,-2 0 0 0 0,-2 11-103 0 0,0 65 475 0 0,3-90-472 0 0,1 1 0 0 0,0 0-1 0 0,0-1 1 0 0,0 1 0 0 0,-1 0-1 0 0,1 0 1 0 0,0-1-1 0 0,0 1 1 0 0,0 0 0 0 0,1 0-1 0 0,-1-1 1 0 0,0 1 0 0 0,0 0-1 0 0,0 0 1 0 0,0-1 0 0 0,1 1-1 0 0,-1 0 1 0 0,0-1 0 0 0,1 1-1 0 0,-1 0 1 0 0,0-1 0 0 0,1 1-1 0 0,-1 0 1 0 0,1-1-1 0 0,-1 1 1 0 0,1-1 0 0 0,-1 1-1 0 0,1-1 1 0 0,0 1 0 0 0,-1-1-1 0 0,1 1 1 0 0,0-1 0 0 0,-1 0-1 0 0,1 1 1 0 0,0-1 0 0 0,-1 0-1 0 0,1 0 1 0 0,0 1 0 0 0,0-1-1 0 0,-1 0 1 0 0,1 0-1 0 0,0 0 1 0 0,0 0 0 0 0,-1 0-1 0 0,1 0 1 0 0,0 0 0 0 0,0 0-1 0 0,-1 0 1 0 0,1-1 0 0 0,0 1-1 0 0,-1 0 1 0 0,1 0 0 0 0,0-1-3 0 0,38-25-24 0 0,-27 16 35 0 0,7-4-77 0 0,-13 8 32 0 0,1-1 0 0 0,0 1 0 0 0,1 0-1 0 0,0 1 1 0 0,0 0 0 0 0,0 0 0 0 0,0 0 0 0 0,1 1 0 0 0,-1 1-1 0 0,1-1 1 0 0,0 1 0 0 0,0 1 0 0 0,1 0 0 0 0,-1 0 0 0 0,0 1 0 0 0,1 0-1 0 0,-1 0 1 0 0,1 1 0 0 0,-1 1 0 0 0,2 0 34 0 0,-7 0-5 0 0,0 1 1 0 0,0 0-1 0 0,0 0 0 0 0,0 1 1 0 0,-1-1-1 0 0,1 1 1 0 0,-1 0-1 0 0,0 0 0 0 0,0 0 1 0 0,0 0-1 0 0,0 0 0 0 0,-1 1 1 0 0,1 0-1 0 0,-1-1 0 0 0,0 1 1 0 0,0 0-1 0 0,0 0 1 0 0,0 0-1 0 0,-1 0 0 0 0,0 0 1 0 0,0 0-1 0 0,0 0 0 0 0,0 3 5 0 0,0 100-172 0 0,-41-4 376 0 0,40-102-188 0 0,0-1 0 0 0,1 1 0 0 0,-1-1 0 0 0,0 1 0 0 0,1-1 0 0 0,-1 0 1 0 0,1 1-1 0 0,-1-1 0 0 0,1 0 0 0 0,-1 1 0 0 0,0-1 0 0 0,1 0 0 0 0,0 1 0 0 0,-1-1 0 0 0,1 0 0 0 0,-1 0 0 0 0,1 0 0 0 0,-1 0 0 0 0,1 1 0 0 0,-1-1 0 0 0,1 0 0 0 0,0 0 0 0 0,-1 0 0 0 0,1 0 0 0 0,-1 0 0 0 0,1 0 0 0 0,-1-1 0 0 0,1 1 0 0 0,-1 0 0 0 0,1 0 0 0 0,0 0 0 0 0,-1 0 0 0 0,1-1 0 0 0,-1 1 0 0 0,1 0 0 0 0,-1 0 1 0 0,1-1-1 0 0,-1 1 0 0 0,1 0 0 0 0,-1-1 0 0 0,0 1 0 0 0,1-1 0 0 0,-1 1 0 0 0,0-1 0 0 0,1 1 0 0 0,-1 0 0 0 0,1-1-16 0 0,0 0 29 0 0,13-5-68 0 0,0 1 0 0 0,-1 0 0 0 0,2 2 0 0 0,-1-1 0 0 0,0 2 1 0 0,1 0-1 0 0,1 0 39 0 0,-12 2-32 0 0,1 0 1 0 0,0 0 0 0 0,0 0 0 0 0,-1 1-1 0 0,1-1 1 0 0,0 1 0 0 0,-1 0-1 0 0,1 1 1 0 0,-1-1 0 0 0,1 1-1 0 0,-1 0 1 0 0,0 0 0 0 0,1 0 0 0 0,-1 1-1 0 0,0 0 1 0 0,-1-1 0 0 0,1 1-1 0 0,0 1 1 0 0,-1-1 0 0 0,1 0 0 0 0,-1 1-1 0 0,0 0 1 0 0,1 1 31 0 0,3 11-109 0 0,1 0 0 0 0,-2 1-1 0 0,-1-1 1 0 0,0 1 0 0 0,0 0 0 0 0,-2 1 0 0 0,0-1 0 0 0,-2 1 0 0 0,1-1-1 0 0,-2 1 1 0 0,-1 2 109 0 0,2-10-6 0 0,0 47 306 0 0,0-57-278 0 0,0 0-1 0 0,0 0 0 0 0,0 1 0 0 0,0-1 0 0 0,1 0 1 0 0,-1 0-1 0 0,0 0 0 0 0,0 0 0 0 0,0 0 0 0 0,0-1 1 0 0,0 1-1 0 0,0 0 0 0 0,0 0 0 0 0,0-1 0 0 0,0 1 1 0 0,0-1-1 0 0,0 1 0 0 0,0 0 0 0 0,0-1 0 0 0,-1 0 1 0 0,1 1-1 0 0,0-1 0 0 0,0 0 0 0 0,0 1 0 0 0,-1-1 1 0 0,1 0-1 0 0,0 0 0 0 0,-1 0 0 0 0,1 0 0 0 0,0 0-21 0 0,3-3 21 0 0,85-72-472 0 0,-85 72 456 0 0,1 1-1 0 0,0 1 1 0 0,0-1-1 0 0,0 0 1 0 0,0 1-1 0 0,0 0 1 0 0,1 1-1 0 0,-1-1 1 0 0,1 1-1 0 0,-1 0 1 0 0,1 0 0 0 0,-1 1-1 0 0,1-1 1 0 0,0 1-1 0 0,-1 1 1 0 0,1-1-1 0 0,-1 1 1 0 0,1 0-1 0 0,1 0-4 0 0,78 64 1624 0 0,-80-65-1652 0 0,0 0 0 0 0,1 0-1 0 0,-1 0 1 0 0,0-1-1 0 0,1 0 1 0 0,-1 0 0 0 0,0 0-1 0 0,0-1 1 0 0,0 0-1 0 0,0 0 1 0 0,0 0 0 0 0,0 0-1 0 0,-1-1 1 0 0,1 0-1 0 0,-1 0 1 0 0,4-3 28 0 0,18-9-288 0 0,-6 5 144 0 0,0 1 0 0 0,1 2 0 0 0,0 0 0 0 0,0 0 0 0 0,1 2 1 0 0,-1 1-1 0 0,1 1 0 0 0,0 1 0 0 0,22 0 144 0 0,-40 2 8 0 0,0 1-1 0 0,-1 0 1 0 0,1 0-1 0 0,0 0 1 0 0,-1 0 0 0 0,1 0-1 0 0,-1 1 1 0 0,1 0-1 0 0,-1-1 1 0 0,0 1 0 0 0,1 1-1 0 0,-1-1 1 0 0,0 0-1 0 0,-1 1 1 0 0,1-1-1 0 0,0 1 1 0 0,-1 0 0 0 0,1 0-1 0 0,-1 0 1 0 0,0 0-1 0 0,0 1 1 0 0,0-1 0 0 0,0 0-1 0 0,-1 1 1 0 0,0-1-1 0 0,1 1 1 0 0,-1 0 0 0 0,0-1-1 0 0,-1 1 1 0 0,1 0-1 0 0,-1 0 1 0 0,1-1 0 0 0,-1 1-1 0 0,0 0 1 0 0,-1 0-1 0 0,1 2-7 0 0,-6 149 716 0 0,6-154-732 0 0,0 1 1 0 0,1 0-1 0 0,-1 0 0 0 0,0 0 0 0 0,0-1 0 0 0,1 1 0 0 0,-1 0 0 0 0,1 0 1 0 0,0-1-1 0 0,-1 1 0 0 0,1-1 0 0 0,0 1 0 0 0,0 0 0 0 0,0-1 0 0 0,0 1 1 0 0,0-1-1 0 0,1 0 0 0 0,-1 1 0 0 0,0-1 0 0 0,0 0 0 0 0,1 0 0 0 0,-1 0 1 0 0,1 0-1 0 0,-1 0 0 0 0,1 0 0 0 0,0 0 0 0 0,-1-1 0 0 0,1 1 1 0 0,0 0-1 0 0,-1-1 0 0 0,1 1 0 0 0,0-1 0 0 0,0 0 0 0 0,0 0 0 0 0,-1 0 1 0 0,1 0-1 0 0,0 0 0 0 0,0 0 0 0 0,0 0 0 0 0,-1 0 0 0 0,1-1 0 0 0,0 1 1 0 0,0-1-1 0 0,-1 1 0 0 0,1-1 0 0 0,1 0 16 0 0,76-36-1276 0 0,22-5 533 0 0,-97 42 808 0 0,1-1-1 0 0,-1 1 1 0 0,0 0-1 0 0,1 0 1 0 0,-1 0-1 0 0,1 0 1 0 0,-1 1-1 0 0,0 0 1 0 0,1 0-1 0 0,-1 0 1 0 0,0 1-1 0 0,0-1 1 0 0,0 1 0 0 0,0 0-1 0 0,0 0 1 0 0,0 0-1 0 0,0 1 1 0 0,-1-1-1 0 0,1 1 1 0 0,-1 0-1 0 0,0 0 1 0 0,0 0-1 0 0,2 3-64 0 0,-4-5 42 0 0,-1 1-1 0 0,1-1 0 0 0,0 0 0 0 0,0 1 1 0 0,0-1-1 0 0,0 0 0 0 0,0 0 0 0 0,0 0 1 0 0,0 0-1 0 0,0 0 0 0 0,0 0 1 0 0,1 0-1 0 0,-1 0 0 0 0,0 0 0 0 0,1 0 1 0 0,-1-1-1 0 0,0 1 0 0 0,1-1 0 0 0,-1 1 1 0 0,1-1-1 0 0,-1 1 0 0 0,1-1 1 0 0,-1 0-1 0 0,1 0 0 0 0,0 1 0 0 0,-1-1 1 0 0,1 0-1 0 0,-1-1 0 0 0,1 1 0 0 0,-1 0 1 0 0,1 0-1 0 0,-1-1 0 0 0,1 1 1 0 0,-1-1-1 0 0,1 1 0 0 0,-1-1 0 0 0,1 0 1 0 0,-1 1-1 0 0,0-1 0 0 0,0 0 0 0 0,1 0 1 0 0,-1 0-1 0 0,0 0-41 0 0,49-37 282 0 0,-31 23-409 0 0,0 0 0 0 0,2 1 1 0 0,-1 1-1 0 0,2 1 0 0 0,21-9 127 0 0,-41 20-22 0 0,1 0 0 0 0,-1 0 1 0 0,1 0-1 0 0,-1 0 0 0 0,1 1 0 0 0,-1-1 0 0 0,1 1 0 0 0,-1 0 1 0 0,1 0-1 0 0,0 0 0 0 0,-1 0 0 0 0,1 0 0 0 0,-1 1 0 0 0,1-1 1 0 0,-1 1-1 0 0,1-1 0 0 0,-1 1 0 0 0,1 0 0 0 0,-1 0 1 0 0,1 0-1 0 0,-1 0 0 0 0,0 1 0 0 0,0-1 0 0 0,1 0 0 0 0,-1 1 1 0 0,0 0-1 0 0,0 0 0 0 0,-1-1 0 0 0,1 1 0 0 0,0 0 1 0 0,-1 0-1 0 0,1 1 0 0 0,-1-1 0 0 0,1 0 0 0 0,-1 0 0 0 0,0 1 1 0 0,0-1-1 0 0,0 1 0 0 0,0-1 0 0 0,-1 1 0 0 0,1 1 22 0 0,1 13 169 0 0,-1 1 0 0 0,-1-1-1 0 0,0 1 1 0 0,-1-1 0 0 0,-1 1 0 0 0,-1-1-1 0 0,-1 0 1 0 0,0 0 0 0 0,-1 0-1 0 0,0 0 1 0 0,-2-1 0 0 0,0 0 0 0 0,-1 0-1 0 0,-1 1-168 0 0,-2 9 316 0 0,3-9-176 0 0,-15 59 282 0 0,23-75-422 0 0,0-1 0 0 0,0 1 0 0 0,0 0 0 0 0,0 0-1 0 0,1 0 1 0 0,-1 0 0 0 0,0-1 0 0 0,0 1 0 0 0,1 0 0 0 0,-1 0-1 0 0,0-1 1 0 0,1 1 0 0 0,-1 0 0 0 0,1 0 0 0 0,-1-1 0 0 0,1 1-1 0 0,-1 0 1 0 0,1-1 0 0 0,-1 1 0 0 0,1-1 0 0 0,0 1-1 0 0,-1-1 1 0 0,1 1 0 0 0,0-1 0 0 0,0 1 0 0 0,-1-1 0 0 0,1 0-1 0 0,0 1 1 0 0,0-1 0 0 0,0 0 0 0 0,-1 0 0 0 0,1 0 0 0 0,0 1-1 0 0,0-1 1 0 0,0 0 0 0 0,0 0 0 0 0,-1 0 0 0 0,1 0 0 0 0,0 0-1 0 0,0-1 1 0 0,0 1 0 0 0,0 0 0 0 0,0 0 0 0 0,39-13-88 0 0,-35 10 62 0 0,14-5-158 0 0,-5 1 10 0 0,0 0-1 0 0,1 1 0 0 0,0 1 1 0 0,0 0-1 0 0,0 1 1 0 0,1 0-1 0 0,-1 1 1 0 0,1 1-1 0 0,0 1 0 0 0,0 0 1 0 0,0 1-1 0 0,-1 1 1 0 0,4 0 174 0 0,-14 0-7 0 0,-1 1 0 0 0,1 0 0 0 0,0-1 0 0 0,0 2 1 0 0,-1-1-1 0 0,1 0 0 0 0,-1 1 0 0 0,0 0 0 0 0,0 0 0 0 0,0 0 1 0 0,0 0-1 0 0,0 1 0 0 0,-1 0 0 0 0,1-1 0 0 0,-1 1 1 0 0,0 1-1 0 0,0-1 0 0 0,-1 0 0 0 0,1 1 0 0 0,-1-1 0 0 0,0 1 1 0 0,0 0-1 0 0,-1 0 0 0 0,1-1 0 0 0,-1 1 0 0 0,0 0 1 0 0,0 3 6 0 0,0 3 149 0 0,0 1 0 0 0,0-1 1 0 0,-1 0-1 0 0,-1 1 0 0 0,0-1 1 0 0,-1 0-1 0 0,0 0 0 0 0,0 0 1 0 0,-1 0-1 0 0,-1 0 0 0 0,-3 8-149 0 0,-14 33 1964 0 0,22-50-1947 0 0,0-1-1 0 0,0 0 0 0 0,0 0 1 0 0,0 0-1 0 0,0 0 1 0 0,1 0-1 0 0,-1-1 0 0 0,0 1 1 0 0,1 0-1 0 0,-1-1 1 0 0,0 1-1 0 0,1-1 0 0 0,-1 1 1 0 0,1-1-1 0 0,-1 1 0 0 0,1-1 1 0 0,-1 0-1 0 0,1 0 1 0 0,-1 0-1 0 0,1 0 0 0 0,0 0 1 0 0,-1 0-1 0 0,1 0 1 0 0,-1-1-1 0 0,1 1 0 0 0,0-1-16 0 0,1 1 14 0 0,45-2-687 0 0,-1 2 0 0 0,0 3 1 0 0,36 6 672 0 0,74 11-2078 0 0,-116-4 1918 0 0,-35-9 2571 0 0,7-6-2399 0 0,0 0-1 0 0,1 0 1 0 0,-1 1-1 0 0,0 1 1 0 0,0 0 0 0 0,0 1-1 0 0,0 1 1 0 0,-1 0-1 0 0,1 0 1 0 0,-1 1 0 0 0,-1 1-1 0 0,1 0 1 0 0,-1 0-1 0 0,0 1 1 0 0,-1 1 0 0 0,0 0-1 0 0,3 3-11 0 0,-7-4-123 0 0,1 0 0 0 0,-1 0 0 0 0,0 1-1 0 0,-1 0 1 0 0,0 0 0 0 0,-1 0 0 0 0,1 1 0 0 0,-2 0-1 0 0,1 0 1 0 0,-1 4 123 0 0,-3-12 8 0 0,0-1-1 0 0,0 1 1 0 0,1 0 0 0 0,-1 0-1 0 0,0 0 1 0 0,1 0-1 0 0,-1-1 1 0 0,1 1 0 0 0,-1 0-1 0 0,1-1 1 0 0,0 1-1 0 0,0 0 1 0 0,0-1-1 0 0,0 1 1 0 0,0-1 0 0 0,0 1-1 0 0,0-1 1 0 0,0 1-1 0 0,1-1 1 0 0,-1 0-1 0 0,0 0 1 0 0,1 0 0 0 0,-1 0-1 0 0,1 0 1 0 0,0 0-1 0 0,-1 0 1 0 0,1 0 0 0 0,0-1-1 0 0,-1 1 1 0 0,1 0-1 0 0,0-1 1 0 0,0 0-1 0 0,0 1 1 0 0,-1-1 0 0 0,1 0-1 0 0,0 0 1 0 0,0 0-1 0 0,1 0-7 0 0,22-3 37 0 0,3-1-226 0 0,-1 2 1 0 0,0 0-1 0 0,1 2 0 0 0,-1 1 0 0 0,1 1 0 0 0,15 3 189 0 0,100 40-1792 0 0,-140-44 1940 0 0,-1 1 0 0 0,1-1 0 0 0,-1 1-1 0 0,0-1 1 0 0,1 1 0 0 0,-1 0 0 0 0,0 0 0 0 0,0 0-1 0 0,0 0 1 0 0,-1 0 0 0 0,1 1 0 0 0,0-1 0 0 0,-1 1-1 0 0,1-1 1 0 0,-1 1 0 0 0,0-1 0 0 0,0 1 0 0 0,0 0-1 0 0,0 1-147 0 0,33 2 2536 0 0,24 23-2048 0 0,1 6-328 0 0,-28-16-160 0 0,14 20 0 0 0,-30 15-580 0 0,-14-39-48 0 0</inkml:trace>
  <inkml:trace contextRef="#ctx0" brushRef="#br0" timeOffset="30233.727">11759 6010 2191 0 0,'-28'-73'3435'0'0,"28"73"-3370"0"0,0 1-1 0 0,0-1 1 0 0,0 0 0 0 0,0 0-1 0 0,0 1 1 0 0,0-1 0 0 0,0 0-1 0 0,0 0 1 0 0,-1 0 0 0 0,1 1-1 0 0,0-1 1 0 0,0 0 0 0 0,0 0-1 0 0,0 0 1 0 0,0 1 0 0 0,0-1-1 0 0,-1 0 1 0 0,1 0 0 0 0,0 0-1 0 0,0 1 1 0 0,0-1 0 0 0,-1 0-1 0 0,1 0 1 0 0,0 0 0 0 0,0 0-1 0 0,0 0 1 0 0,-1 0 0 0 0,1 0-1 0 0,0 0 1 0 0,0 1-1 0 0,0-1 1 0 0,-1 0 0 0 0,1 0-1 0 0,0 0 1 0 0,0 0 0 0 0,-1 0-1 0 0,1 0 1 0 0,0 0 0 0 0,0 0-1 0 0,-1 0 1 0 0,1 0 0 0 0,0-1-1 0 0,0 1 1 0 0,-1 0 0 0 0,1 0-1 0 0,0 0 1 0 0,0 0 0 0 0,0 0-1 0 0,-1 0 1 0 0,1 0 0 0 0,0-1-1 0 0,0 1 1 0 0,0 0 0 0 0,0 0-1 0 0,-1 0 1 0 0,1 0 0 0 0,0-1-1 0 0,0 1 1 0 0,0 0 0 0 0,0 0-65 0 0,-4 24 944 0 0,4-22-828 0 0,-7 357 3564 0 0,-17-136-1620 0 0,14-187-1397 0 0,20-44-895 0 0,27-166-5194 0 0,-34 141 1170 0 0</inkml:trace>
  <inkml:trace contextRef="#ctx0" brushRef="#br0" timeOffset="30726.504">11642 5990 1895 0 0,'4'0'960'0'0,"-4"0"-698"0"0,0 0-46 0 0,0 0-22 0 0,0 0-2 0 0,44-2 1679 0 0,-11 15 445 0 0,114 30 693 0 0,265-17-1771 0 0,-411-26-1235 0 0,47 7 308 0 0,-2 3-1 0 0,1 1 0 0 0,42 17-310 0 0,64 12 2500 0 0,-113-14-2036 0 0,-33-20-375 0 0,-1 0 0 0 0,1 0 0 0 0,-1 1 0 0 0,-1 0 0 0 0,1 1-1 0 0,-1-1 1 0 0,0 1 0 0 0,-1 0 0 0 0,0 0 0 0 0,0 1 0 0 0,-1-1 0 0 0,0 1 0 0 0,0 0 0 0 0,-1-1-1 0 0,0 1 1 0 0,0 0 0 0 0,-1 1 0 0 0,-1 2-89 0 0,-3 47 219 0 0,-62 325 2298 0 0,53-67-1959 0 0,12-313-710 0 0,1-3 77 0 0,-1-1 0 0 0,0 1 0 0 0,0 0 0 0 0,1 0 1 0 0,-1 0-1 0 0,0-1 0 0 0,0 1 0 0 0,0 0 0 0 0,0 0 0 0 0,0 0 0 0 0,0-1 0 0 0,0 1 0 0 0,0 0 1 0 0,0 0-1 0 0,0 0 0 0 0,-1 0 0 0 0,1-1 0 0 0,0 1 0 0 0,0 0 0 0 0,-1 0 0 0 0,1-1 0 0 0,-1 1 1 0 0,1 0-1 0 0,0-1 0 0 0,-1 1 0 0 0,1 0 0 0 0,-1-1 0 0 0,0 1 0 0 0,1-1 0 0 0,-1 1 0 0 0,0-1 1 0 0,1 1-1 0 0,-1-1 0 0 0,0 1 0 0 0,1-1 0 0 0,-1 0 0 0 0,0 1 0 0 0,0-1 75 0 0,-4-2-6524 0 0</inkml:trace>
  <inkml:trace contextRef="#ctx0" brushRef="#br0" timeOffset="31138.108">11435 6796 5063 0 0,'-1'0'21'0'0,"0"0"0"0"0,0 0 1 0 0,1 0-1 0 0,-1 1 0 0 0,0-1 0 0 0,0 0 0 0 0,0 0 0 0 0,0 1 0 0 0,1-1 0 0 0,-1 0 0 0 0,0 1 0 0 0,0-1 0 0 0,1 0 0 0 0,-1 1 0 0 0,0-1 0 0 0,1 1 0 0 0,-1 0 0 0 0,0-1 0 0 0,1 1 0 0 0,-1-1 0 0 0,1 1 0 0 0,-1 0 0 0 0,1-1 0 0 0,-1 1 0 0 0,1 0 0 0 0,0 0 0 0 0,-1-1 0 0 0,1 1 0 0 0,0 0 1 0 0,-1 0-1 0 0,1 0 0 0 0,0 0 0 0 0,0-1 0 0 0,0 1 0 0 0,0 0 0 0 0,0 0 0 0 0,0 0 0 0 0,0 0 0 0 0,0 0 0 0 0,0-1 0 0 0,0 1 0 0 0,1 0 0 0 0,-1 0 0 0 0,0 0 0 0 0,0-1 0 0 0,1 1 0 0 0,-1 0 0 0 0,1 0 0 0 0,-1-1 0 0 0,0 1 0 0 0,1 0 0 0 0,-1-1 0 0 0,1 1 0 0 0,0 0-21 0 0,6 13 254 0 0,0 1 1 0 0,1-2-1 0 0,1 1 0 0 0,0-1 0 0 0,1 0 0 0 0,1-1 0 0 0,0 0 0 0 0,0-1 0 0 0,1 0 0 0 0,0-1 0 0 0,1 0 0 0 0,1-1 0 0 0,-1 0 0 0 0,1-1 1 0 0,1-1-1 0 0,-1 0 0 0 0,1-1 0 0 0,0-1 0 0 0,1 0 0 0 0,-1-1 0 0 0,1 0 0 0 0,0-2 0 0 0,0 0 0 0 0,0 0 0 0 0,11-2-254 0 0,71 5 1660 0 0,0 4 0 0 0,-1 4 0 0 0,-1 5 0 0 0,91 28-1660 0 0,-18 7 95 0 0,-164-53-338 0 0,0 0 1 0 0,0 0-1 0 0,0-1 1 0 0,-1 1-1 0 0,1-1 0 0 0,0 0 1 0 0,0 0-1 0 0,-1-1 1 0 0,1 1-1 0 0,-1-1 1 0 0,1 0-1 0 0,-1 0 1 0 0,0-1-1 0 0,0 1 0 0 0,0-1 1 0 0,0 0-1 0 0,0 0 1 0 0,-1 0-1 0 0,1-1 1 0 0,-1 1-1 0 0,0-1 0 0 0,0 0 1 0 0,0 0-1 0 0,0 0 1 0 0,-1 0-1 0 0,0 0 1 0 0,2-3 242 0 0,6-12-4746 0 0</inkml:trace>
  <inkml:trace contextRef="#ctx0" brushRef="#br0" timeOffset="37041.374">11995 6156 5527 0 0,'-38'29'2320'0'0,"35"-26"-2247"0"0,-42 65 3805 0 0,16 15 344 0 0,-40 144-2115 0 0,67-211-2906 0 0,7-24-378 0 0,8-24-295 0 0,-8 11 587 0 0,2 0 0 0 0,0 0 0 0 0,1 1 1 0 0,1 0-1 0 0,1 1 0 0 0,1 0 0 0 0,0 1 0 0 0,2 0 0 0 0,0 0 0 0 0,1 2 0 0 0,0-1 0 0 0,1 2 0 0 0,1 0 0 0 0,17-12 885 0 0,-31 26 37 0 0,-1 1 0 0 0,0-1 0 0 0,0 0 0 0 0,0 1 0 0 0,1-1 0 0 0,-1 1 0 0 0,0-1 0 0 0,1 1 0 0 0,-1 0 0 0 0,0 0 0 0 0,1-1 0 0 0,-1 1 0 0 0,0 0 0 0 0,1 0 0 0 0,-1 0 0 0 0,0 0 0 0 0,1 1 0 0 0,-1-1 0 0 0,0 0 0 0 0,1 1-1 0 0,-1-1 1 0 0,0 0 0 0 0,1 1 0 0 0,-1 0 0 0 0,0-1 0 0 0,0 1 0 0 0,0 0 0 0 0,0-1 0 0 0,1 1 0 0 0,-1 0 0 0 0,0 0 0 0 0,0 0 0 0 0,-1 0 0 0 0,1 0 0 0 0,0 0 0 0 0,0 0 0 0 0,0 1 0 0 0,-1-1 0 0 0,1 0 0 0 0,0 1-37 0 0,10 55 1992 0 0,-15-34-1106 0 0,-2-1 0 0 0,0 1 0 0 0,-1-1 0 0 0,-1 0 0 0 0,-2 0 0 0 0,0-1 0 0 0,-1-1 0 0 0,-3 4-886 0 0,-7 15 1054 0 0,-10 19 1366 0 0,51-100-2704 0 0,-10 19-437 0 0,0 0 0 0 0,2 1 0 0 0,0 0 0 0 0,2 1 1 0 0,0 1-1 0 0,1 0 0 0 0,1 1 0 0 0,1 0 0 0 0,13-10 721 0 0,-19 20-396 0 0,0 0-1 0 0,0 1 1 0 0,0 1 0 0 0,1 0-1 0 0,1 0 1 0 0,-1 1-1 0 0,1 1 1 0 0,0 0-1 0 0,9-2 397 0 0,-21 7 45 0 0,1 0-1 0 0,0-1 0 0 0,0 1 1 0 0,-1 0-1 0 0,1 1 0 0 0,0-1 1 0 0,0 0-1 0 0,-1 1 0 0 0,1-1 1 0 0,0 0-1 0 0,-1 1 0 0 0,1 0 1 0 0,0-1-1 0 0,-1 1 0 0 0,1 0 1 0 0,-1 0-1 0 0,1 0 0 0 0,-1 0 1 0 0,0 0-1 0 0,1 0 0 0 0,-1 1 1 0 0,0-1-1 0 0,0 0 0 0 0,0 1 1 0 0,0-1-1 0 0,0 1 0 0 0,0-1 1 0 0,0 1-1 0 0,0-1 0 0 0,-1 1 1 0 0,1-1-1 0 0,0 1 0 0 0,-1 0 1 0 0,1 0-1 0 0,-1-1 0 0 0,0 2-44 0 0,2 67 1100 0 0,-50 108 2618 0 0,11-60-198 0 0,38-118-3504 0 0,-1 0 0 0 0,1 0 0 0 0,-1 0 0 0 0,0 0 1 0 0,1 0-1 0 0,-1 0 0 0 0,1 0 0 0 0,-1 0 0 0 0,0 0 1 0 0,1 0-1 0 0,-1 0 0 0 0,1 0 0 0 0,-1 0 1 0 0,0 0-1 0 0,1 0 0 0 0,-1 1 0 0 0,0-1 0 0 0,1 0 1 0 0,-1 0-1 0 0,0 0 0 0 0,1 1 0 0 0,-1-1 0 0 0,0 0 1 0 0,1 1-1 0 0,-1-1 0 0 0,0 0 0 0 0,0 0 0 0 0,1 1 1 0 0,-1-1-1 0 0,0 1 0 0 0,0-1 0 0 0,0 0 1 0 0,1 1-1 0 0,-1-1 0 0 0,0 0 0 0 0,0 1 0 0 0,0-1 1 0 0,0 1-1 0 0,0-1 0 0 0,0 0 0 0 0,0 1 0 0 0,0-1 1 0 0,0 1-1 0 0,0-1 0 0 0,0 0 0 0 0,0 1 0 0 0,0-1 1 0 0,0 1-1 0 0,0-1 0 0 0,0 0 0 0 0,-1 1 1 0 0,1-1-1 0 0,0 0 0 0 0,0 1 0 0 0,0-1 0 0 0,-1 0 1 0 0,1 1-17 0 0,56-81-2859 0 0,-55 78 2770 0 0,0 0 1 0 0,0 0-1 0 0,0 0 1 0 0,0 0-1 0 0,0 0 1 0 0,1 0-1 0 0,-1 0 1 0 0,1 0-1 0 0,-1 0 1 0 0,1 1-1 0 0,0-1 1 0 0,0 1-1 0 0,0-1 1 0 0,0 1-1 0 0,0 0 1 0 0,0 0-1 0 0,0 0 1 0 0,0 0-1 0 0,1 0 1 0 0,-1 0-1 0 0,0 0 1 0 0,0 1-1 0 0,1-1 1 0 0,-1 1-1 0 0,0 0 1 0 0,1 0-1 0 0,-1 0 1 0 0,1 0-1 0 0,-1 0 1 0 0,0 0-1 0 0,1 1 1 0 0,-1-1-1 0 0,0 1 1 0 0,1-1-1 0 0,-1 1 1 0 0,0 0-1 0 0,0 0 1 0 0,0 0-1 0 0,1 0 1 0 0,-1 0-1 0 0,0 1 1 0 0,-1-1-1 0 0,1 1 1 0 0,0-1-1 0 0,0 1 89 0 0,4 8 39 0 0,0 0-1 0 0,-1 1 0 0 0,0-1 0 0 0,-1 1 0 0 0,0 0 0 0 0,-1 0 0 0 0,0 1 1 0 0,-1-1-1 0 0,0 1 0 0 0,-1-1 0 0 0,0 1 0 0 0,-1-1 0 0 0,0 1 1 0 0,0 0-1 0 0,-2-1 0 0 0,1 1 0 0 0,-2-1 0 0 0,1 1 0 0 0,-2-1 1 0 0,1 0-1 0 0,-2 2-38 0 0,-24 25 3838 0 0,31-52-2498 0 0,0 12-1284 0 0,49-62-1476 0 0,-49 62 1349 0 0,0 0-1 0 0,0 0 1 0 0,1 0 0 0 0,-1 0 0 0 0,1 1-1 0 0,-1-1 1 0 0,1 1 0 0 0,-1-1-1 0 0,1 1 1 0 0,0 0 0 0 0,0 0-1 0 0,0 0 1 0 0,0 1 0 0 0,0-1 0 0 0,0 0-1 0 0,0 1 1 0 0,0 0 0 0 0,0 0-1 0 0,0 0 1 0 0,0 0 0 0 0,0 1 0 0 0,0-1-1 0 0,0 1 1 0 0,-1-1 0 0 0,3 2 71 0 0,9 6 139 0 0,1 1 1 0 0,-2 1 0 0 0,1 0-1 0 0,-1 1 1 0 0,-1 0 0 0 0,0 1 0 0 0,-1 1-1 0 0,0 0 1 0 0,-1 0 0 0 0,0 1-1 0 0,-1 0 1 0 0,-1 1 0 0 0,0-1 0 0 0,5 16-140 0 0,-9-23-82 0 0,0 0 0 0 0,0 0 0 0 0,-1 0 0 0 0,0 1 0 0 0,0-1 0 0 0,-1 1 0 0 0,0 0 0 0 0,0-1 0 0 0,-1 1 0 0 0,0 0 0 0 0,0 0 0 0 0,-1 0 0 0 0,0 0 0 0 0,-1 7 82 0 0,-3-7-1006 0 0,-2-4-3534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2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4143 0 0,'22'-12'7034'0'0,"66"5"-2780"0"0,44 30-2822 0 0,-97-10-2689 0 0,-27-10-4342 0 0</inkml:trace>
  <inkml:trace contextRef="#ctx0" brushRef="#br0" timeOffset="236.712">191 103 6911 0 0,'-1'0'139'0'0,"0"0"0"0"0,0 1 0 0 0,0-1 0 0 0,-1 1 0 0 0,1-1 0 0 0,0 1 0 0 0,0-1 0 0 0,0 1 0 0 0,0 0 0 0 0,0-1 0 0 0,0 1 0 0 0,0 0 0 0 0,0 0 0 0 0,1 0 0 0 0,-1 0 0 0 0,0-1 0 0 0,0 1 0 0 0,1 0 0 0 0,-1 1 0 0 0,1-1 0 0 0,-1 0 0 0 0,1 0 0 0 0,-1 0 0 0 0,1 0 0 0 0,-1 0 0 0 0,1 0 0 0 0,0 1 0 0 0,0-1 0 0 0,0 0 0 0 0,0 0 0 0 0,0 0 0 0 0,0 1 0 0 0,0-1 0 0 0,0 0 0 0 0,0 0 0 0 0,0 0 0 0 0,1 1 0 0 0,-1-1 0 0 0,0 0 0 0 0,1 0 0 0 0,-1 0 0 0 0,1 0 0 0 0,-1 0 0 0 0,1 0 0 0 0,0 1-139 0 0,3 2 203 0 0,0 0 0 0 0,-1 0-1 0 0,1 0 1 0 0,1-1 0 0 0,-1 1 0 0 0,1-1 0 0 0,-1 0 0 0 0,1 0 0 0 0,0-1-1 0 0,0 0 1 0 0,0 0 0 0 0,0 0 0 0 0,0 0 0 0 0,1-1 0 0 0,-1 0-1 0 0,0 0 1 0 0,1 0 0 0 0,-1 0 0 0 0,1-1 0 0 0,-1 0 0 0 0,1-1-1 0 0,-1 1 1 0 0,2-1-203 0 0,28-2-1401 0 0,-15 0-4494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45:4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92 3223 0 0,'-13'-46'3824'0'0,"-1"10"2311"0"0,7 27-1207 0 0,7 9-4648 0 0,0 0-7 0 0,0 0-9 0 0,-1 3-34 0 0,-8 37 247 0 0,2 1 0 0 0,1 0 0 0 0,3 0 1 0 0,1 0-1 0 0,2 1 0 0 0,5 34-477 0 0,-4-52 142 0 0,6 173 519 0 0,-9 1 0 0 0,-22 148-661 0 0,13-242 187 0 0,4 0 0 0 0,6 59-187 0 0,4-89 53 0 0,-29-137-8661 0 0,22 50 2008 0 0</inkml:trace>
  <inkml:trace contextRef="#ctx0" brushRef="#br0" timeOffset="283.399">24 1254 4143 0 0,'-2'0'142'0'0,"1"1"-1"0"0,0 0 1 0 0,-1 0-1 0 0,1 0 1 0 0,-1 0-1 0 0,1 0 0 0 0,0 0 1 0 0,0 0-1 0 0,0 0 1 0 0,-1 1-1 0 0,1-1 0 0 0,0 0 1 0 0,1 1-1 0 0,-1-1 1 0 0,0 1-1 0 0,0-1 1 0 0,1 1-1 0 0,-1 0 0 0 0,1-1 1 0 0,-1 1-1 0 0,1-1 1 0 0,-1 1-1 0 0,1 0 0 0 0,0-1 1 0 0,0 1-1 0 0,0 0 1 0 0,0-1-1 0 0,0 1 1 0 0,0 0-1 0 0,1-1 0 0 0,-1 1 1 0 0,1 0-1 0 0,-1-1 1 0 0,1 1-1 0 0,-1-1 0 0 0,1 1 1 0 0,0 0-1 0 0,0 0-141 0 0,0 5-182 0 0,6 33 790 0 0,1 0 0 0 0,2-1 0 0 0,2 0 0 0 0,2-1 0 0 0,1 0 0 0 0,12 20-608 0 0,-25-53 82 0 0,0 0 0 0 0,0 0 0 0 0,1-1 0 0 0,-1 1 0 0 0,1-1 0 0 0,0 0 0 0 0,0 1 0 0 0,1-1 0 0 0,-1-1 0 0 0,1 1 0 0 0,0 0 0 0 0,0-1 0 0 0,0 0 0 0 0,1 0 0 0 0,-1 0 0 0 0,1 0 0 0 0,3 1-82 0 0,-6-5 114 0 0,1 0 0 0 0,-1 0 1 0 0,0 0-1 0 0,0 0 1 0 0,0 0-1 0 0,0 0 0 0 0,0-1 1 0 0,0 1-1 0 0,0-1 1 0 0,0 1-1 0 0,-1-1 1 0 0,1 0-1 0 0,-1 0 0 0 0,1 0 1 0 0,-1 0-1 0 0,0 0 1 0 0,0 0-1 0 0,1 0 0 0 0,-1 0 1 0 0,-1 0-1 0 0,1-1 1 0 0,0 1-1 0 0,-1 0 0 0 0,1-1 1 0 0,-1 1-1 0 0,1 0 1 0 0,-1-1-1 0 0,0 1-114 0 0,1-2 134 0 0,96-343 4054 0 0,-97 345-4229 0 0,0-1 0 0 0,1 0 0 0 0,-1 1 0 0 0,1-1 0 0 0,0 0 0 0 0,-1 1 0 0 0,1-1 0 0 0,0 1 0 0 0,1-1 0 0 0,-1 1 0 0 0,0-1 0 0 0,1 1 0 0 0,-1 0 0 0 0,1 0 0 0 0,0-1 0 0 0,0 1 0 0 0,-1 0 0 0 0,1 1 0 0 0,1-1 0 0 0,-1 0 0 0 0,0 1 0 0 0,0-1 0 0 0,1 1 0 0 0,-1 0 0 0 0,1-1 0 0 0,-1 1 0 0 0,1 0 0 0 0,-1 1 0 0 0,1-1 0 0 0,0 0 0 0 0,-1 1 0 0 0,1-1 0 0 0,0 1 0 0 0,0 0 0 0 0,-1 0 0 0 0,1 0 0 0 0,0 0 0 0 0,-1 1 0 0 0,1-1 0 0 0,2 1 41 0 0,6 5-7295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45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4143 0 0,'-5'-16'6024'0'0,"8"19"-5802"0"0,7 12-181 0 0,-1 0 1 0 0,0 0-1 0 0,-2 0 1 0 0,1 1 0 0 0,-2 1-1 0 0,0-1 1 0 0,-1 1 0 0 0,-1 0-1 0 0,1 9-41 0 0,3 5 166 0 0,106 484 6958 0 0,-105-443-6442 0 0,-17-120-536 0 0,3 6-1661 0 0,-2 0 1 0 0,-2 1-1 0 0,-1 0 1 0 0,-3 0-1 0 0,-1 1 1 0 0,-2 1-1 0 0,-10-17 1515 0 0,-7-1-2473 0 0,-2-2 2076 0 0,11-4 3835 0 0,25 58-3221 0 0,0-1 0 0 0,0 1 0 0 0,1 0 0 0 0,-1 0 0 0 0,1 0 0 0 0,0 0 0 0 0,1 0 0 0 0,-1 1 0 0 0,1-1-1 0 0,0 0 1 0 0,0 1 0 0 0,0 0 0 0 0,1 0 0 0 0,0 0 0 0 0,-1 0 0 0 0,1 1 0 0 0,1-1 0 0 0,-1 1 0 0 0,0 0 0 0 0,1 0 0 0 0,0 1-1 0 0,-1-1 1 0 0,1 1 0 0 0,0 0 0 0 0,3-1-217 0 0,3-3 481 0 0,11-8-138 0 0,1 1 0 0 0,1 1 0 0 0,0 1 0 0 0,1 2 0 0 0,0 0 0 0 0,0 1 0 0 0,1 1 0 0 0,0 2 0 0 0,0 1 0 0 0,12-1-343 0 0,-36 5-69 0 0,0 0 0 0 0,0 1 0 0 0,0-1 1 0 0,1 0-1 0 0,-1 1 0 0 0,0-1 1 0 0,0 1-1 0 0,0-1 0 0 0,0 1 0 0 0,0 0 1 0 0,0 0-1 0 0,0 0 0 0 0,0 0 1 0 0,-1 0-1 0 0,1 1 0 0 0,0-1 0 0 0,-1 0 1 0 0,1 1-1 0 0,0-1 0 0 0,-1 1 1 0 0,0 0-1 0 0,1-1 0 0 0,-1 1 0 0 0,0 0 1 0 0,0 0-1 0 0,0 0 0 0 0,0 0 1 0 0,0 0-1 0 0,-1 0 0 0 0,1 0 0 0 0,-1 0 1 0 0,1 0-1 0 0,-1 0 0 0 0,0 1 1 0 0,1-1-1 0 0,-1 0 0 0 0,0 0 0 0 0,-1 0 1 0 0,1 0-1 0 0,0 0 0 0 0,-1 1 1 0 0,1-1-1 0 0,-1 2 69 0 0,-2 10-1163 0 0</inkml:trace>
  <inkml:trace contextRef="#ctx0" brushRef="#br0" timeOffset="284.285">90 576 12895 0 0,'-1'1'30'0'0,"1"-1"0"0"0,0 0 0 0 0,-1 0 0 0 0,1 1-1 0 0,0-1 1 0 0,-1 0 0 0 0,1 0 0 0 0,0 1 0 0 0,0-1 0 0 0,-1 0-1 0 0,1 1 1 0 0,0-1 0 0 0,0 1 0 0 0,0-1 0 0 0,-1 0 0 0 0,1 1-1 0 0,0-1 1 0 0,0 1 0 0 0,0-1 0 0 0,0 0 0 0 0,0 1-1 0 0,0-1 1 0 0,0 1 0 0 0,0-1 0 0 0,0 0 0 0 0,0 1 0 0 0,0-1-1 0 0,0 1 1 0 0,0-1 0 0 0,0 0 0 0 0,1 1 0 0 0,-1-1 0 0 0,0 1-1 0 0,0-1 1 0 0,0 0 0 0 0,0 1 0 0 0,1-1 0 0 0,-1 0-1 0 0,0 1 1 0 0,0-1 0 0 0,1 0 0 0 0,-1 1 0 0 0,0-1 0 0 0,1 0-1 0 0,-1 0 1 0 0,0 0 0 0 0,1 1 0 0 0,-1-1 0 0 0,0 0 0 0 0,1 0-1 0 0,-1 0 1 0 0,1 1 0 0 0,-1-1 0 0 0,0 0 0 0 0,1 0 0 0 0,-1 0-1 0 0,1 0 1 0 0,-1 0 0 0 0,0 0 0 0 0,1 0 0 0 0,-1 0-1 0 0,1 0 1 0 0,-1 0 0 0 0,1 0 0 0 0,-1-1-30 0 0,8 2 64 0 0,0 0-1 0 0,0-1 1 0 0,0 0 0 0 0,0-1 0 0 0,0 0 0 0 0,0 0-1 0 0,0-1 1 0 0,0 0 0 0 0,0 0 0 0 0,-1-1-1 0 0,1 0 1 0 0,-1 0 0 0 0,0 0 0 0 0,6-5-64 0 0,2 1 127 0 0,-10 5-79 0 0,4-4 47 0 0,1 2 0 0 0,-1-1 0 0 0,1 1 0 0 0,0 0 0 0 0,0 1 1 0 0,1 0-1 0 0,-1 1 0 0 0,1 0 0 0 0,-1 1 0 0 0,1 0 0 0 0,0 0 1 0 0,-1 1-1 0 0,1 1 0 0 0,9 1-95 0 0,25 30-2379 0 0,-34-18 1131 0 0</inkml:trace>
  <inkml:trace contextRef="#ctx0" brushRef="#br0" timeOffset="632.222">557 900 6911 0 0,'0'0'95'0'0,"-1"0"0"0"0,0 0 0 0 0,1-1-1 0 0,-1 1 1 0 0,0 0 0 0 0,1 0 0 0 0,-1-1 0 0 0,1 1-1 0 0,-1-1 1 0 0,0 1 0 0 0,1-1 0 0 0,-1 1-1 0 0,1-1 1 0 0,-1 1 0 0 0,1-1 0 0 0,0 1-1 0 0,-1-1 1 0 0,1 1 0 0 0,-1-1 0 0 0,1 0 0 0 0,0 1-1 0 0,0-1 1 0 0,-1 0 0 0 0,1 1 0 0 0,0-1-1 0 0,0 0 1 0 0,0 1 0 0 0,0-1 0 0 0,0 0-1 0 0,0 1 1 0 0,0-1 0 0 0,0 0 0 0 0,0 0-1 0 0,0 1 1 0 0,0-1 0 0 0,0 0 0 0 0,0 1 0 0 0,1-1-1 0 0,-1 0 1 0 0,0 1 0 0 0,0-1 0 0 0,1 1-1 0 0,-1-1 1 0 0,1 0 0 0 0,-1 1 0 0 0,0-1-1 0 0,1 1 1 0 0,-1-1 0 0 0,1 1 0 0 0,-1-1 0 0 0,1 1-1 0 0,0-1-94 0 0,16-32 1206 0 0,65-100 2111 0 0,-81 132-3230 0 0,0 0 0 0 0,0-1-1 0 0,0 1 1 0 0,0 0 0 0 0,0 0 0 0 0,0-1-1 0 0,0 1 1 0 0,0 0 0 0 0,1 0 0 0 0,-1 0 0 0 0,0 1-1 0 0,1-1 1 0 0,-1 0 0 0 0,0 0 0 0 0,1 1 0 0 0,-1-1-1 0 0,1 1 1 0 0,0-1 0 0 0,-1 1 0 0 0,1 0-1 0 0,-1-1 1 0 0,1 1 0 0 0,-1 0 0 0 0,1 0 0 0 0,0 0-1 0 0,-1 0 1 0 0,1 1 0 0 0,-1-1 0 0 0,1 0 0 0 0,0 1-1 0 0,-1-1 1 0 0,1 1 0 0 0,-1-1 0 0 0,1 1-1 0 0,-1 0 1 0 0,0 0 0 0 0,1-1 0 0 0,-1 1 0 0 0,0 0-1 0 0,1 0 1 0 0,-1 0 0 0 0,0 1 0 0 0,0-1 0 0 0,0 0-1 0 0,0 0 1 0 0,0 1 0 0 0,0-1 0 0 0,0 0-1 0 0,-1 1 1 0 0,1-1 0 0 0,0 1 0 0 0,-1-1 0 0 0,1 1-1 0 0,-1-1 1 0 0,0 2-87 0 0,5 13 179 0 0,0 1 0 0 0,-2 1 1 0 0,0-1-1 0 0,-1 0 0 0 0,-1 1 0 0 0,0-1 0 0 0,-2 1 0 0 0,-1 11-179 0 0,1 20 182 0 0,0-26-113 0 0,0-15-86 0 0,1 0-1 0 0,-1-1 1 0 0,1 1 0 0 0,0 0 0 0 0,1 0 0 0 0,0-1-1 0 0,0 1 1 0 0,1 0 0 0 0,0-1 0 0 0,0 0-1 0 0,1 1 1 0 0,-1-1 0 0 0,2 0 0 0 0,2 5 17 0 0,4-3-523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45:4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2075 4607 0 0,'5'56'2824'0'0,"-1"-81"-370"0"0,21-256 5024 0 0,-8 128-4362 0 0,-5-138-3116 0 0,-44-542 2437 0 0,25 621-2093 0 0,-1 151-498 0 0,14 91-2192 0 0,0-17-3632 0 0,-2-5-389 0 0</inkml:trace>
  <inkml:trace contextRef="#ctx0" brushRef="#br0" timeOffset="427.135">45 543 2303 0 0,'-2'0'214'0'0,"-1"-1"-1"0"0,1 0 1 0 0,0 0-1 0 0,-1 0 1 0 0,1 0-1 0 0,0-1 1 0 0,0 1-1 0 0,0 0 1 0 0,0-1-1 0 0,0 0 1 0 0,0 1-1 0 0,0-1 1 0 0,0 0-1 0 0,1 0 1 0 0,-1 0-1 0 0,1 0 1 0 0,-1 0-1 0 0,1 0 1 0 0,0-1-1 0 0,0 1 1 0 0,0 0-1 0 0,0-1 1 0 0,0 1-1 0 0,1-1 1 0 0,-1 1-1 0 0,1-1 1 0 0,-1 1-1 0 0,1-1 1 0 0,0 1-1 0 0,0-1 1 0 0,0 1-1 0 0,0-1 1 0 0,1 1-1 0 0,-1-1 1 0 0,1 1-1 0 0,-1-1 1 0 0,1 1-1 0 0,0-1 1 0 0,0 1-1 0 0,0 0 1 0 0,1-1-214 0 0,73-68 5354 0 0,-23 29-4194 0 0,-2-3-1 0 0,-2-2 0 0 0,32-41-1159 0 0,-4 4 406 0 0,-58 65-294 0 0,-15 14-91 0 0,-1 1 0 0 0,1 0 0 0 0,0 0 1 0 0,1 0-1 0 0,-1 0 0 0 0,1 0 0 0 0,0 1 0 0 0,0 0 0 0 0,0 0 0 0 0,0 0 0 0 0,1 0 1 0 0,-1 0-1 0 0,1 1 0 0 0,-1 0 0 0 0,1 0 0 0 0,0 0 0 0 0,0 1 0 0 0,0-1 0 0 0,0 1 1 0 0,0 0-1 0 0,0 1 0 0 0,0-1 0 0 0,1 1 0 0 0,-1 0 0 0 0,2 0-21 0 0,-2 3 61 0 0,-1 1-1 0 0,0-1 0 0 0,0 0 1 0 0,0 1-1 0 0,0 0 1 0 0,-1 0-1 0 0,0 0 1 0 0,1 0-1 0 0,-1 1 0 0 0,-1-1 1 0 0,1 1-1 0 0,-1 0 1 0 0,0 0-1 0 0,0 0 0 0 0,0 0 1 0 0,-1 0-1 0 0,1 0 1 0 0,-1 0-1 0 0,0 2-60 0 0,1 0 42 0 0,27 121 376 0 0,16 48-117 0 0,-22-127-2572 0 0,-18-37-5143 0 0</inkml:trace>
  <inkml:trace contextRef="#ctx0" brushRef="#br0" timeOffset="1202.055">898 991 6447 0 0,'-2'12'393'0'0,"0"0"0"0"0,0 0 0 0 0,2 1-1 0 0,-1-1 1 0 0,2 0 0 0 0,0 0-1 0 0,0 1 1 0 0,1-1 0 0 0,0 0 0 0 0,1 0-1 0 0,5 11-392 0 0,80 215 5976 0 0,-48-166-3888 0 0,-40-72-2111 0 0,0 0 0 0 0,0 0 0 0 0,1 0 0 0 0,-1 0-1 0 0,0-1 1 0 0,0 1 0 0 0,0 0 0 0 0,0 0 0 0 0,0 0 0 0 0,0 0-1 0 0,0 0 1 0 0,0 0 0 0 0,1-1 0 0 0,-1 1 0 0 0,0 0 0 0 0,0 0-1 0 0,0 0 1 0 0,0 0 0 0 0,0 0 0 0 0,1 0 0 0 0,-1 0 0 0 0,0 0 0 0 0,0 0 22 0 0,-2-9-210 0 0,-7-36-2389 0 0,-3 0-1 0 0,-1 1 1 0 0,-3 1-1 0 0,-10-19 2601 0 0,19 43-770 0 0,-46-129-2186 0 0,50 140 3265 0 0,1-1 0 0 0,0 1 0 0 0,1-1 0 0 0,0 0-1 0 0,0 0 1 0 0,1 0 0 0 0,0 1 0 0 0,0-1 0 0 0,1 0-1 0 0,0 0 1 0 0,1 0 0 0 0,0 1 0 0 0,0-1 0 0 0,1 1-1 0 0,0-1 1 0 0,1 1 0 0 0,0 0 0 0 0,0 0 0 0 0,0 1-1 0 0,2-2-308 0 0,91-52 6870 0 0,-67 46-5886 0 0,-26 13-960 0 0,-1 0 0 0 0,1 1 0 0 0,0-1 0 0 0,-1 1 0 0 0,1 0 0 0 0,0 0 0 0 0,0 0 0 0 0,0 0 0 0 0,-1 1 0 0 0,1-1 0 0 0,0 1 0 0 0,0 0 0 0 0,0 1 0 0 0,0-1 0 0 0,0 0 0 0 0,0 1-24 0 0,7 14-5747 0 0,-10-5 304 0 0</inkml:trace>
  <inkml:trace contextRef="#ctx0" brushRef="#br0" timeOffset="1454.917">966 1190 11519 0 0,'0'0'35'0'0,"0"0"-1"0"0,0 0 0 0 0,1 0 0 0 0,-1 0 1 0 0,0 0-1 0 0,1 0 0 0 0,-1 0 1 0 0,0 0-1 0 0,0-1 0 0 0,1 1 0 0 0,-1 0 1 0 0,0 0-1 0 0,0 0 0 0 0,0 0 0 0 0,1 0 1 0 0,-1-1-1 0 0,0 1 0 0 0,0 0 1 0 0,0 0-1 0 0,1 0 0 0 0,-1-1 0 0 0,0 1 1 0 0,0 0-1 0 0,0 0 0 0 0,0-1 0 0 0,0 1 1 0 0,1 0-1 0 0,-1 0 0 0 0,0-1 1 0 0,0 1-1 0 0,0 0 0 0 0,0 0 0 0 0,0-1 1 0 0,0 1-1 0 0,0 0 0 0 0,0-1 0 0 0,0 1 1 0 0,0 0-1 0 0,0 0 0 0 0,0-1 1 0 0,0 1-1 0 0,0 0 0 0 0,-1 0 0 0 0,1-1 1 0 0,0 1-1 0 0,0 0 0 0 0,0 0 0 0 0,0-1 1 0 0,0 1-1 0 0,0 0 0 0 0,-1 0 1 0 0,1-1-35 0 0,2 1-23 0 0,81-26 2862 0 0,-30 13-1964 0 0,-32 3-5773 0 0,-14 6-302 0 0</inkml:trace>
  <inkml:trace contextRef="#ctx0" brushRef="#br0" timeOffset="2025.351">1353 1372 5983 0 0,'-52'11'2308'0'0,"52"-12"-2205"0"0,0 1 1 0 0,0 0-1 0 0,0 0 0 0 0,0 0 0 0 0,0-1 0 0 0,0 1 0 0 0,0 0 0 0 0,0 0 0 0 0,0 0 0 0 0,0-1 0 0 0,0 1 0 0 0,0 0 0 0 0,0 0 1 0 0,0-1-1 0 0,0 1 0 0 0,0 0 0 0 0,0 0 0 0 0,0 0 0 0 0,0 0 0 0 0,-1-1 0 0 0,1 1 0 0 0,0 0 0 0 0,0 0 0 0 0,0 0 0 0 0,0-1 0 0 0,0 1 1 0 0,0 0-1 0 0,-1 0 0 0 0,1 0 0 0 0,0 0 0 0 0,0 0 0 0 0,0 0 0 0 0,0-1 0 0 0,-1 1 0 0 0,1 0 0 0 0,0 0 0 0 0,0 0 0 0 0,0 0 1 0 0,-1 0-104 0 0,21-13 1527 0 0,-16 11-1481 0 0,-1 0 0 0 0,1-1 0 0 0,0 1 0 0 0,-1 1 0 0 0,1-1-1 0 0,0 1 1 0 0,0-1 0 0 0,0 1 0 0 0,1 0 0 0 0,-1 1 0 0 0,0-1 0 0 0,0 1-1 0 0,1-1 1 0 0,-1 1 0 0 0,0 1 0 0 0,0-1 0 0 0,0 0 0 0 0,1 1 0 0 0,-1 0-1 0 0,0 0 1 0 0,0 0 0 0 0,0 1 0 0 0,0-1 0 0 0,0 1 0 0 0,0 0 0 0 0,-1 0-1 0 0,1 1 1 0 0,-1-1 0 0 0,1 1 0 0 0,-1-1 0 0 0,0 1 0 0 0,0 0 0 0 0,0 0-1 0 0,0 1 1 0 0,-1-1 0 0 0,1 0 0 0 0,-1 1 0 0 0,0 0-46 0 0,2 11 95 0 0,-1 0 0 0 0,-1 0 0 0 0,0 0 0 0 0,-1 0 0 0 0,0 1 0 0 0,-2-1 0 0 0,0 0 0 0 0,0 1 0 0 0,-1-1 0 0 0,-1 0 0 0 0,-1 0 0 0 0,0 0 0 0 0,-1-1 0 0 0,-1 1 0 0 0,0-1 0 0 0,-8 13-95 0 0,4-1 827 0 0,-10 66 2258 0 0,21-89-3010 0 0,-1 1 1 0 0,0-1 0 0 0,1 0-1 0 0,0 1 1 0 0,-1-1-1 0 0,1 0 1 0 0,1 0 0 0 0,-1 0-1 0 0,0 1 1 0 0,1-1-1 0 0,0 0 1 0 0,-1-1-1 0 0,1 1 1 0 0,0 0 0 0 0,1-1-1 0 0,-1 1 1 0 0,0-1-1 0 0,1 1 1 0 0,-1-1 0 0 0,1 0-1 0 0,0 0 1 0 0,0 0-1 0 0,-1 0 1 0 0,1-1 0 0 0,1 1-1 0 0,0-1-75 0 0,2 2 20 0 0,0-2-1 0 0,0 1 1 0 0,0-1-1 0 0,0 1 1 0 0,0-2-1 0 0,0 1 1 0 0,0-1-1 0 0,1 0 1 0 0,-1 0-1 0 0,0-1 1 0 0,0 1-1 0 0,0-1 1 0 0,0-1-1 0 0,0 1 1 0 0,0-1-1 0 0,0 0 1 0 0,0-1-1 0 0,-1 1 1 0 0,4-3-20 0 0,94-70 17 0 0,-92 67-65 0 0,-1 2-192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45:3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75 340 455 0 0,'-1'-70'2182'0'0,"-2"28"3596"0"0,9 95-3370 0 0,32 180 1710 0 0,-31-138-2646 0 0,-5 1 1 0 0,-3-1 0 0 0,-9 52-1473 0 0,12-95 1102 0 0,16-77-1288 0 0,-6-52-5903 0 0,-12 65 4774 0 0</inkml:trace>
  <inkml:trace contextRef="#ctx0" brushRef="#br0" timeOffset="678.366">1 389 2303 0 0,'0'-4'127'0'0,"0"-1"1"0"0,0 1-1 0 0,0 0 0 0 0,1 0 0 0 0,-1 0 0 0 0,1-1 0 0 0,0 1 0 0 0,0 0 0 0 0,0 0 0 0 0,1 0 0 0 0,0 0 0 0 0,0 0 0 0 0,0 1 0 0 0,0-1 0 0 0,0 1 0 0 0,0-1 0 0 0,1 1 0 0 0,0 0 0 0 0,0-1 0 0 0,0 1 0 0 0,0 1 0 0 0,3-3-127 0 0,12-13 451 0 0,1 1-1 0 0,1 1 1 0 0,0 1 0 0 0,1 0-1 0 0,2 1-450 0 0,79-16 2440 0 0,-77 26-2055 0 0,0 1-1 0 0,0 1 0 0 0,0 0 1 0 0,0 2-1 0 0,17 3-384 0 0,73-3 1094 0 0,-12 12-286 0 0,-79-13-656 0 0,24 10 6 0 0,-42-4 24 0 0,0 1 1 0 0,0-1 0 0 0,-1 1 0 0 0,0 0 0 0 0,0 0 0 0 0,0 1-1 0 0,-1-1 1 0 0,0 1 0 0 0,0 0 0 0 0,-1 0 0 0 0,0 0 0 0 0,0 1-1 0 0,-1-1 1 0 0,0 1 0 0 0,0-1 0 0 0,0 5-183 0 0,1-3 301 0 0,117 294 1819 0 0,-99-234-2010 0 0,-3 1 1 0 0,-3 1-1 0 0,5 67-110 0 0,25 56 1486 0 0,-20-105-1159 0 0,4 36-199 0 0,-29-125-128 0 0,-1 1 0 0 0,1-1 0 0 0,-1 1 0 0 0,0-1 0 0 0,1 1 0 0 0,-1-1 0 0 0,0 0 0 0 0,0 1 0 0 0,1-1 0 0 0,-1 0 0 0 0,0 1 0 0 0,0-1 0 0 0,1 0 0 0 0,-1 0 0 0 0,0 0 0 0 0,0 0 0 0 0,0 0 0 0 0,0 0 0 0 0,1 0 0 0 0,-1 0 0 0 0,0 0 0 0 0,0 0 0 0 0,0 0 0 0 0,1 0 0 0 0,-1-1 0 0 0,0 1 0 0 0,0 0 0 0 0,1-1 0 0 0,-1 1 0 0 0,0 0 0 0 0,1-1 0 0 0,-1 1 0 0 0,0-1 0 0 0,0 0 0 0 0,0 1 0 0 0,-22-6 6 0 0,0 2 0 0 0,0 1 0 0 0,0 0-1 0 0,-1 2 1 0 0,1 0 0 0 0,-19 3-6 0 0,-9-1 222 0 0,0 0 34 0 0,27 1-135 0 0,-1-2 0 0 0,1-1-1 0 0,-1-1 1 0 0,1-1-1 0 0,-8-2-120 0 0,-139-63 342 0 0,101 35-317 0 0,-15 6 210 0 0,43 32-1361 0 0,13 26-3290 0 0,24-20-2144 0 0</inkml:trace>
  <inkml:trace contextRef="#ctx0" brushRef="#br0" timeOffset="2364.096">373 249 1839 0 0,'-14'-65'4080'0'0,"-5"85"-1656"0"0,-43 111 2359 0 0,-36 116-4783 0 0,97-244 17 0 0,-7 30-17 0 0,25-46-158 0 0,135-215-4060 0 0,-101 169 3324 0 0,-50 58 894 0 0,-1 1-1 0 0,1 0 1 0 0,-1 0 0 0 0,1-1 0 0 0,-1 1-1 0 0,0 0 1 0 0,1 0 0 0 0,-1 0 0 0 0,1 0 0 0 0,-1 0-1 0 0,1 0 1 0 0,-1 0 0 0 0,1 0 0 0 0,-1 0 0 0 0,1 0-1 0 0,-1 0 1 0 0,1 0 0 0 0,-1 0 0 0 0,1 0-1 0 0,-1 0 1 0 0,1 0 0 0 0,-1 0 0 0 0,1 1 0 0 0,-1-1-1 0 0,0 0 1 0 0,1 0 0 0 0,-1 1 0 0 0,1-1 0 0 0,-1 0-1 0 0,0 1 1 0 0,1-1 0 0 0,-1 0 0 0 0,0 1-1 0 0,1-1 1 0 0,-1 0 0 0 0,0 1 0 0 0,1-1 0 0 0,-1 1-1 0 0,0-1 1 0 0,0 1 0 0 0,0-1 0 0 0,1 0 0 0 0,-1 1-1 0 0,0-1 1 0 0,0 1 0 0 0,0-1 0 0 0,0 1-1 0 0,0-1 1 0 0,0 1 0 0 0,0-1 0 0 0,0 1 0 0 0,0-1-1 0 0,0 1 1 0 0,0-1 0 0 0,0 1 0 0 0,0-1 0 0 0,-1 1-1 0 0,1-1 1 0 0,0 1 0 0 0,-4 34 161 0 0,4-33-155 0 0,-17 74 951 0 0,-3-2-1 0 0,-17 40-956 0 0,-15 52 1647 0 0,38-95-348 0 0,34-79-514 0 0,0-18-985 0 0,-1 0-1 0 0,0-1 1 0 0,-2 0-1 0 0,10-24 201 0 0,45-69-1886 0 0,-45 87 981 0 0,-24 48 946 0 0,-22 47 1303 0 0,-3-1 0 0 0,-3-1-1 0 0,-12 19-1343 0 0,13-27 513 0 0,-110 192 2605 0 0,196-309-2318 0 0,-38 39-1493 0 0,1 1 0 0 0,0 1 1 0 0,2 1-1 0 0,3 0 693 0 0,-27 20-49 0 0,-1 1 0 0 0,0 0 0 0 0,1 0 0 0 0,-1 0 0 0 0,1 0 0 0 0,0 1 0 0 0,0-1 0 0 0,-1 1 0 0 0,1 0 0 0 0,0-1 0 0 0,0 1 1 0 0,0 1-1 0 0,1-1 0 0 0,-1 0 0 0 0,0 1 0 0 0,0-1 0 0 0,0 1 0 0 0,0 0 0 0 0,1 0 0 0 0,-1 0 0 0 0,0 1 0 0 0,0-1 0 0 0,0 1 0 0 0,0 0 0 0 0,0 0 0 0 0,0 0 0 0 0,0 0 0 0 0,0 0 0 0 0,0 1 0 0 0,0-1 0 0 0,0 1 0 0 0,-1 0 1 0 0,1 0-1 0 0,-1 0 0 0 0,1 0 49 0 0,4 13 83 0 0,-2-1 0 0 0,0 1 0 0 0,-1 0 0 0 0,0 0 0 0 0,-1 0 0 0 0,-1 1 0 0 0,-1-1 0 0 0,0 0 0 0 0,-1 1 0 0 0,0 0 0 0 0,-1 2-83 0 0,-17 160 2141 0 0,18-178-2140 0 0,0 1 24 0 0,-1-1-1 0 0,1 0 1 0 0,-1 1-1 0 0,1-1 1 0 0,0 1-1 0 0,-1-1 0 0 0,1 0 1 0 0,0 1-1 0 0,-1-1 1 0 0,1 1-1 0 0,0-1 1 0 0,-1 1-1 0 0,1-1 1 0 0,0 1-1 0 0,0 0 1 0 0,0-1-1 0 0,0 1 0 0 0,-1-1 1 0 0,1 1-1 0 0,0-1 1 0 0,0 1-1 0 0,0 0 1 0 0,0-1-1 0 0,0 1 1 0 0,1-1-1 0 0,-1 1 1 0 0,0-1-1 0 0,0 1 0 0 0,0-1 1 0 0,0 1-1 0 0,0 0 1 0 0,1-1-1 0 0,-1 1 1 0 0,0-1-1 0 0,1 1 1 0 0,-1-1-1 0 0,0 0 1 0 0,1 1-1 0 0,-1-1 0 0 0,0 1 1 0 0,1-1-1 0 0,-1 0 1 0 0,1 1-1 0 0,-1-1 1 0 0,1 0-1 0 0,-1 1 1 0 0,1-1-1 0 0,-1 0 1 0 0,1 0-1 0 0,-1 1 0 0 0,1-1 1 0 0,-1 0-1 0 0,1 0 1 0 0,0 0-1 0 0,-1 0 1 0 0,1 0-1 0 0,-1 0 1 0 0,1 0-1 0 0,-1 0 1 0 0,1 0-1 0 0,0 0 1 0 0,-1 0-1 0 0,1 0 0 0 0,-1 0 1 0 0,1 0-1 0 0,-1-1 1 0 0,1 1-1 0 0,0 0-24 0 0,64-94 963 0 0,-36 45-1089 0 0,-2 4-478 0 0,2 1-1 0 0,2 1 1 0 0,8-7 604 0 0,-1 19-838 0 0,-37 30 811 0 0,-1 1 0 0 0,1 0 0 0 0,0-1 0 0 0,0 1 0 0 0,0-1 0 0 0,0 1 0 0 0,0 0 1 0 0,0 0-1 0 0,0 0 0 0 0,0 0 0 0 0,0-1 0 0 0,0 1 0 0 0,0 0 0 0 0,0 0 0 0 0,0 1 0 0 0,-1-1 0 0 0,1 0 1 0 0,0 0-1 0 0,0 0 0 0 0,0 1 0 0 0,0-1 0 0 0,0 0 0 0 0,0 1 0 0 0,0-1 0 0 0,0 1 0 0 0,-1-1 1 0 0,1 1-1 0 0,0-1 0 0 0,0 1 0 0 0,-1 0 0 0 0,1-1 0 0 0,0 1 0 0 0,-1 0 0 0 0,1 0 0 0 0,-1-1 0 0 0,1 1 1 0 0,-1 0-1 0 0,1 0 0 0 0,-1 0 0 0 0,0 0 0 0 0,1 0 0 0 0,-1 0 0 0 0,0 0 0 0 0,1-1 0 0 0,-1 1 0 0 0,0 0 1 0 0,0 1 26 0 0,3 16-152 0 0,-1 0 0 0 0,0 0 1 0 0,-1 0-1 0 0,-1 0 1 0 0,-1 0-1 0 0,-3 16 152 0 0,1 5 39 0 0,2-17-11 0 0,-2 51-423 0 0,4-24-3107 0 0,2-4-1216 0 0</inkml:trace>
  <inkml:trace contextRef="#ctx0" brushRef="#br0" timeOffset="22226.134">1258 50 4143 0 0,'-23'-27'3735'0'0,"39"45"-2186"0"0,34 131 2135 0 0,-23-48-800 0 0,-15-116-1648 0 0,-6-8-1174 0 0,2 1 0 0 0,1 1 0 0 0,1-1 0 0 0,0 1 0 0 0,2 1 0 0 0,0 0 0 0 0,1 1 0 0 0,1 0 0 0 0,1 1-62 0 0,-13 16 13 0 0,-1 0 0 0 0,1 1 1 0 0,-1-1-1 0 0,1 1 1 0 0,0 0-1 0 0,-1-1 1 0 0,1 1-1 0 0,0 0 0 0 0,0 0 1 0 0,0 0-1 0 0,0 0 1 0 0,0 0-1 0 0,0 1 1 0 0,0-1-1 0 0,0 1 0 0 0,1-1 1 0 0,-1 1-1 0 0,0 0 1 0 0,0 0-1 0 0,0 0 1 0 0,1 0-1 0 0,-1 0 0 0 0,0 0 1 0 0,0 0-1 0 0,0 1 1 0 0,0-1-1 0 0,0 1 1 0 0,0 0-1 0 0,0 0 1 0 0,0-1-1 0 0,0 1 0 0 0,0 1 1 0 0,0-1-1 0 0,0 0 1 0 0,0 0-1 0 0,-1 1 1 0 0,1-1-1 0 0,0 1 0 0 0,-1-1 1 0 0,1 1-1 0 0,-1 0-13 0 0,6 7 43 0 0,-2 1 0 0 0,1-1 1 0 0,-1 1-1 0 0,-1 0 0 0 0,0 0 0 0 0,0 0 0 0 0,-1 1 0 0 0,0-1 0 0 0,0 4-43 0 0,9 30 107 0 0,-4-93-54 0 0,-4 27-42 0 0,0-1 0 0 0,1 1-1 0 0,1 0 1 0 0,1 1 0 0 0,1-1-1 0 0,9-16-10 0 0,-17 39-2 0 0,0 0-1 0 0,0 0 1 0 0,0-1-1 0 0,0 1 1 0 0,0 0 0 0 0,0-1-1 0 0,1 1 1 0 0,-1 0-1 0 0,0-1 1 0 0,0 1-1 0 0,0 0 1 0 0,1-1 0 0 0,-1 1-1 0 0,0 0 1 0 0,1-1-1 0 0,-1 1 1 0 0,0-1-1 0 0,1 1 1 0 0,-1-1 0 0 0,1 1-1 0 0,-1-1 1 0 0,1 1-1 0 0,-1-1 1 0 0,1 1-1 0 0,0-1 1 0 0,-1 0-1 0 0,1 1 1 0 0,-1-1 0 0 0,1 0-1 0 0,0 1 1 0 0,-1-1-1 0 0,1 0 1 0 0,0 0-1 0 0,-1 0 1 0 0,1 1 0 0 0,0-1-1 0 0,-1 0 1 0 0,1 0-1 0 0,0 0 1 0 0,0 0-1 0 0,-1 0 1 0 0,1-1-1 0 0,0 1 1 0 0,-1 0 0 0 0,1 0-1 0 0,0 0 1 0 0,-1 0-1 0 0,1-1 1 0 0,0 1-1 0 0,-1 0 1 0 0,1-1 0 0 0,-1 1-1 0 0,1-1 1 0 0,0 1-1 0 0,-1 0 1 0 0,1-1-1 0 0,-1 1 1 0 0,1-1 0 0 0,-1 1-1 0 0,0-1 1 0 0,1 0-1 0 0,-1 1 1 0 0,0-1-1 0 0,1 1 1 0 0,-1-1-1 0 0,0 0 1 0 0,1 1 0 0 0,-1-1-1 0 0,0 0 3 0 0,34 129 365 0 0,-29-103-206 0 0,0-1 0 0 0,2 1 0 0 0,0-1 0 0 0,2 0 0 0 0,5 9-159 0 0,-13-30-72 0 0,0-1-1 0 0,0 0 1 0 0,0 1-1 0 0,0-1 1 0 0,0 0-1 0 0,1 0 1 0 0,-1 0-1 0 0,1 0 1 0 0,-1 0-1 0 0,1 0 1 0 0,0 0-1 0 0,0-1 1 0 0,0 1-1 0 0,0 0 1 0 0,0-1-1 0 0,0 0 1 0 0,0 1-1 0 0,0-1 0 0 0,1 0 1 0 0,-1 0-1 0 0,0 0 1 0 0,1-1-1 0 0,-1 1 1 0 0,1-1-1 0 0,-1 1 1 0 0,1-1 72 0 0,3-1-6491 0 0</inkml:trace>
  <inkml:trace contextRef="#ctx0" brushRef="#br0" timeOffset="22479.476">1902 466 5063 0 0,'-1'-4'273'0'0,"1"0"-1"0"0,-1 0 1 0 0,1-1-1 0 0,-1 1 0 0 0,1 0 1 0 0,1 0-1 0 0,-1-1 0 0 0,1 1 1 0 0,-1 0-1 0 0,1 0 0 0 0,0 0 1 0 0,1 0-1 0 0,-1 0 1 0 0,1 0-1 0 0,0 0 0 0 0,0 0 1 0 0,0 1-1 0 0,1-3-272 0 0,-1 1 159 0 0,1 0 0 0 0,-1 1 0 0 0,1-1 0 0 0,0 1 0 0 0,0 0 0 0 0,0-1-1 0 0,0 1 1 0 0,1 1 0 0 0,-1-1 0 0 0,1 0 0 0 0,0 1 0 0 0,1 0 0 0 0,-1 0 0 0 0,0 0 0 0 0,1 0 0 0 0,0 1 0 0 0,-1 0 0 0 0,1 0-1 0 0,0 0 1 0 0,0 1 0 0 0,4-2-159 0 0,-6 5 109 0 0,-1-1 1 0 0,1 1-1 0 0,-1 0 0 0 0,1 0 0 0 0,-1 0 0 0 0,0 0 0 0 0,0 0 0 0 0,0 0 0 0 0,0 0 1 0 0,0 1-1 0 0,0-1 0 0 0,-1 1 0 0 0,1-1 0 0 0,-1 1 0 0 0,0 0 0 0 0,0 0 0 0 0,0 0 1 0 0,0-1-1 0 0,0 1 0 0 0,0 0 0 0 0,-1 0 0 0 0,0 0 0 0 0,1 0 0 0 0,-1 0 0 0 0,0 0 1 0 0,0 0-1 0 0,-1 0 0 0 0,1 1-109 0 0,0-2 54 0 0,0 4 44 0 0,16 69 2323 0 0,21-40-3838 0 0,-25-29-4875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45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4143 0 0,'-11'-7'4792'0'0,"11"7"-4066"0"0,1 6-146 0 0,59 276 4105 0 0,-52-196-3340 0 0,-8-86-1321 0 0,-1 0 0 0 0,1 0 0 0 0,0 0 0 0 0,-1 0 0 0 0,1 0 0 0 0,-1 0 0 0 0,1 0 0 0 0,0 0 0 0 0,-1 0 0 0 0,1 0 0 0 0,0 0 0 0 0,-1 0 0 0 0,1 0 0 0 0,-1 0 0 0 0,1 0 0 0 0,0-1-1 0 0,-1 1 1 0 0,1 0 0 0 0,0 0 0 0 0,-1 0 0 0 0,1-1 0 0 0,0 1 0 0 0,-1 0 0 0 0,1 0 0 0 0,0-1 0 0 0,0 1 0 0 0,-1 0 0 0 0,1-1 0 0 0,0 1 0 0 0,0 0 0 0 0,0-1 0 0 0,-1 1 0 0 0,1 0 0 0 0,0-1 0 0 0,0 1 0 0 0,0 0 0 0 0,0-1 0 0 0,0 1-1 0 0,0-1 1 0 0,0 1 0 0 0,0 0 0 0 0,0-1 0 0 0,0 1 0 0 0,0-1 0 0 0,0 1 0 0 0,0 0 0 0 0,0-1 0 0 0,0 1 0 0 0,0 0 0 0 0,0-1 0 0 0,0 1 0 0 0,1-1 0 0 0,-1 1 0 0 0,0 0 0 0 0,0-1 0 0 0,0 1 0 0 0,1 0 0 0 0,-1 0 0 0 0,0-1-24 0 0,3-136-458 0 0,-2 130 386 0 0,-1-1-6 0 0,1-1 0 0 0,0 1-1 0 0,1 0 1 0 0,0 0 0 0 0,0-1-1 0 0,1 1 1 0 0,-1 1 0 0 0,2-1-1 0 0,-1 0 1 0 0,1 1 0 0 0,1-1-1 0 0,1-2 79 0 0,-5 9 14 0 0,0 1 0 0 0,-1-1 0 0 0,1 1-1 0 0,0-1 1 0 0,0 1 0 0 0,-1-1 0 0 0,1 1 0 0 0,0 0-1 0 0,0-1 1 0 0,0 1 0 0 0,-1 0 0 0 0,1 0 0 0 0,0-1-1 0 0,0 1 1 0 0,0 0 0 0 0,0 0 0 0 0,0 0 0 0 0,-1 0-1 0 0,1 0 1 0 0,0 0 0 0 0,0 0 0 0 0,0 1 0 0 0,0-1-1 0 0,0 0 1 0 0,-1 0 0 0 0,1 1 0 0 0,0-1 0 0 0,0 0-1 0 0,0 1 1 0 0,-1-1 0 0 0,1 1 0 0 0,0-1 0 0 0,0 1-1 0 0,-1-1 1 0 0,1 1 0 0 0,-1-1 0 0 0,1 1 0 0 0,0 0-1 0 0,-1 0 1 0 0,1-1 0 0 0,-1 1 0 0 0,0 0-1 0 0,1 0-13 0 0,19 37 335 0 0,23 132 275 0 0,-49-205 1312 0 0,18-83-1472 0 0,-10 109-512 0 0,21-61-578 0 0,-22 70 641 0 0,0 0-1 0 0,0 0 0 0 0,0 0 0 0 0,0 0 1 0 0,0 0-1 0 0,0 0 0 0 0,0 0 1 0 0,0 1-1 0 0,0-1 0 0 0,0 0 1 0 0,0 1-1 0 0,0-1 0 0 0,0 0 0 0 0,-1 1 1 0 0,1 0-1 0 0,0-1 0 0 0,0 1 1 0 0,0-1-1 0 0,-1 1 0 0 0,1 0 1 0 0,0-1-1 0 0,-1 1 0 0 0,1 0 0 0 0,-1 0 1 0 0,1 0-1 0 0,-1-1 0 0 0,1 1 1 0 0,-1 0-1 0 0,1 0 0 0 0,-1 0 1 0 0,0 0-1 0 0,0 0 0 0 0,1 0 0 0 0,-1 0 1 0 0,0 0-4 0 0,83 184 1317 0 0,-66-149-1253 0 0,-10-17-216 0 0,2 0 0 0 0,0-1 0 0 0,1 0 0 0 0,1 0 0 0 0,0-1 0 0 0,2 0 0 0 0,0-1 0 0 0,1-1 0 0 0,8 8 155 0 0,0-10-2826 0 0,-12-12-3280 0 0</inkml:trace>
  <inkml:trace contextRef="#ctx0" brushRef="#br0" timeOffset="378.795">510 457 11519 0 0,'0'0'129'0'0,"0"0"0"0"0,0 0-1 0 0,0 0 1 0 0,0 0 0 0 0,0 1-1 0 0,0-1 1 0 0,0 0-1 0 0,0 0 1 0 0,0 0 0 0 0,0 0-1 0 0,0 0 1 0 0,0 1 0 0 0,0-1-1 0 0,0 0 1 0 0,0 0 0 0 0,0 0-1 0 0,0 0 1 0 0,0 0 0 0 0,0 0-1 0 0,0 1 1 0 0,0-1-1 0 0,0 0 1 0 0,0 0 0 0 0,0 0-1 0 0,0 0 1 0 0,0 0-129 0 0,18 3 791 0 0,-3-4-763 0 0,-10 0-25 0 0,-1 0 1 0 0,1-1-1 0 0,-1 1 0 0 0,1 1 0 0 0,-1-1 0 0 0,1 1 0 0 0,0 0 0 0 0,0 0 0 0 0,-1 0 0 0 0,1 0 0 0 0,-1 1 0 0 0,1 0 0 0 0,0 0 0 0 0,-1 0 0 0 0,1 1 0 0 0,-1-1 1 0 0,0 1-1 0 0,1 0 0 0 0,-1 0 0 0 0,0 1 0 0 0,0-1 0 0 0,-1 1 0 0 0,1 0 0 0 0,0 0 0 0 0,-1 0 0 0 0,0 1 0 0 0,0-1 0 0 0,0 1 0 0 0,0 0 0 0 0,0-1 0 0 0,-1 1 1 0 0,1 0-1 0 0,0 3-3 0 0,-2 6 249 0 0,0 0 1 0 0,-1 0-1 0 0,0 0 1 0 0,-1 0-1 0 0,0 0 1 0 0,-1 0 0 0 0,-1 0-1 0 0,0-1 1 0 0,-1 1-1 0 0,0-1 1 0 0,-1 0 0 0 0,-2 4-250 0 0,-8 26 995 0 0,8-19-490 0 0,3-13-258 0 0,0 1 1 0 0,0 0 0 0 0,1 0 0 0 0,1 0 0 0 0,-1 0 0 0 0,2 1-1 0 0,0-1 1 0 0,0 0 0 0 0,1 1 0 0 0,1-1 0 0 0,0 3-248 0 0,-1-12 24 0 0,1 0 0 0 0,0 0 1 0 0,0 0-1 0 0,0-1 0 0 0,0 1 0 0 0,0 0 0 0 0,0 0 1 0 0,0-1-1 0 0,1 1 0 0 0,-1 0 0 0 0,0-1 1 0 0,1 0-1 0 0,-1 1 0 0 0,1-1 0 0 0,0 0 1 0 0,-1 0-1 0 0,1 0 0 0 0,0 0 0 0 0,0 0 1 0 0,0 0-1 0 0,0 0 0 0 0,0-1 0 0 0,0 1 1 0 0,0-1-1 0 0,0 1 0 0 0,0-1 0 0 0,0 0 1 0 0,0 0-1 0 0,0 0 0 0 0,0 0 0 0 0,0 0 0 0 0,0 0 1 0 0,2-1-25 0 0,71-16-46 0 0,-72 16 33 0 0,36-13-1656 0 0,6-4-6242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0:2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15 121 455 0 0,'-9'-26'3720'0'0,"3"52"-1738"0"0,6 3-1552 0 0,2 0 0 0 0,0 0 0 0 0,2 1 0 0 0,1-1 0 0 0,2 0-430 0 0,2 18 852 0 0,30 85 2780 0 0,-39-132-3609 0 0,-1 1-1 0 0,1-1 0 0 0,0 1 1 0 0,0-1-1 0 0,0 1 0 0 0,0-1 1 0 0,0 1-1 0 0,0-1 0 0 0,0 0 1 0 0,1 1-1 0 0,-1-1 1 0 0,0 1-1 0 0,0-1 0 0 0,0 1 1 0 0,0-1-1 0 0,0 1 0 0 0,1-1 1 0 0,-1 0-1 0 0,0 1 0 0 0,0-1 1 0 0,1 1-1 0 0,-1-1 0 0 0,0 0 1 0 0,1 1-1 0 0,-1-1 0 0 0,0 0 1 0 0,1 0-1 0 0,-1 1 1 0 0,1-1-1 0 0,-1 0 0 0 0,0 0 1 0 0,1 1-1 0 0,-1-1 0 0 0,1 0 1 0 0,-1 0-1 0 0,1 0 0 0 0,-1 0 1 0 0,1 0-1 0 0,-1 0 0 0 0,0 0 1 0 0,1 0-1 0 0,-1 0 0 0 0,1 0 1 0 0,-1 0-1 0 0,1 0 0 0 0,-1 0 1 0 0,1 0-1 0 0,-1 0 1 0 0,1 0-1 0 0,-1 0 0 0 0,0-1 1 0 0,1 1-1 0 0,-1 0 0 0 0,1 0 1 0 0,-1 0-1 0 0,0-1 0 0 0,1 1 1 0 0,-1 0-1 0 0,1-1 0 0 0,-1 1 1 0 0,0 0-1 0 0,0-1 0 0 0,1 1 1 0 0,-1 0-1 0 0,0-1 1 0 0,0 1-1 0 0,1-1 0 0 0,-1 1 1 0 0,0-1-1 0 0,0 1-22 0 0,10-37 583 0 0,-9 31-515 0 0,8-75 354 0 0,-8 63-348 0 0,1 0-1 0 0,0 1 1 0 0,1-1 0 0 0,1 0 0 0 0,0 1-1 0 0,4-7-73 0 0,-2 7 204 0 0,1 0-1 0 0,0 0 1 0 0,2 1-1 0 0,0 0 0 0 0,0 0 1 0 0,2 1-1 0 0,0 0 1 0 0,1 1-1 0 0,0 0 1 0 0,1 1-1 0 0,0 1 0 0 0,1 0 1 0 0,1 0-1 0 0,2 0-203 0 0,-16 11-1 0 0,0 0-1 0 0,0 0 1 0 0,0 1-1 0 0,0-1 1 0 0,0 0-1 0 0,1 0 1 0 0,-1 1-1 0 0,0-1 1 0 0,0 1-1 0 0,1-1 1 0 0,-1 1-1 0 0,0 0 1 0 0,1-1-1 0 0,-1 1 1 0 0,0 0-1 0 0,1 0 1 0 0,-1 0-1 0 0,1 0 1 0 0,-1 0 0 0 0,0 0-1 0 0,1 1 1 0 0,-1-1-1 0 0,0 0 1 0 0,1 1-1 0 0,-1-1 1 0 0,0 1-1 0 0,1-1 1 0 0,-1 1-1 0 0,0-1 1 0 0,0 1-1 0 0,0 0 1 0 0,0 0-1 0 0,0 0 1 0 0,0 0-1 0 0,0-1 1 0 0,0 1-1 0 0,0 1 1 0 0,0-1-1 0 0,0 0 1 0 0,0 0-1 0 0,-1 0 1 0 0,1 0-1 0 0,0 1 1 0 0,-1-1 1 0 0,-4 87-3472 0 0,-1-60 2353 0 0</inkml:trace>
  <inkml:trace contextRef="#ctx0" brushRef="#br0" timeOffset="524.833">301 460 5983 0 0,'1'-3'13'0'0,"0"-1"-1"0"0,0 1 0 0 0,1 0 0 0 0,-1-1 0 0 0,1 1 0 0 0,0 0 1 0 0,0 0-1 0 0,0 0 0 0 0,0 0 0 0 0,0 0 0 0 0,0 1 0 0 0,1-1 0 0 0,0 1 1 0 0,-1-1-1 0 0,1 1 0 0 0,0 0 0 0 0,3-2-12 0 0,5-4 138 0 0,0 0-1 0 0,0 0 1 0 0,1 1 0 0 0,0 1 0 0 0,0 0-1 0 0,1 0 1 0 0,-1 1 0 0 0,1 1-1 0 0,0 0 1 0 0,1 1 0 0 0,8-1-138 0 0,-21 3 41 0 0,1 1 0 0 0,-1 0 1 0 0,1 0-1 0 0,-1 0 0 0 0,1 0 1 0 0,-1 0-1 0 0,0 0 1 0 0,1 0-1 0 0,-1 1 0 0 0,1-1 1 0 0,-1 0-1 0 0,0 1 0 0 0,1-1 1 0 0,-1 1-1 0 0,0-1 0 0 0,1 1 1 0 0,-1 0-1 0 0,0 0 0 0 0,0-1 1 0 0,0 1-1 0 0,0 0 0 0 0,0 0 1 0 0,0 0-1 0 0,0 0 1 0 0,0 0-1 0 0,0 1 0 0 0,0-1 1 0 0,0 0-1 0 0,0 0 0 0 0,-1 0 1 0 0,1 1-1 0 0,-1-1 0 0 0,1 0 1 0 0,-1 1-1 0 0,1-1 0 0 0,-1 1 1 0 0,0-1-1 0 0,0 0 0 0 0,0 1 1 0 0,0-1-1 0 0,0 1 1 0 0,0-1-1 0 0,0 1 0 0 0,0-1 1 0 0,0 0-1 0 0,-1 1 0 0 0,1-1 1 0 0,-1 1-42 0 0,-26 68 605 0 0,-137 178 881 0 0,163-247-1432 0 0,0-1 1 0 0,1 1 0 0 0,-1 0 0 0 0,1 0-1 0 0,-1 0 1 0 0,1 0 0 0 0,-1 0-1 0 0,1-1 1 0 0,0 1 0 0 0,-1 0 0 0 0,1 0-1 0 0,0 0 1 0 0,0 0 0 0 0,0 0 0 0 0,0 0-1 0 0,0 0 1 0 0,0 0 0 0 0,0 0-1 0 0,0 0 1 0 0,0 0 0 0 0,0 0 0 0 0,1 0-1 0 0,-1 0 1 0 0,0 0 0 0 0,1 0 0 0 0,-1 0-1 0 0,1 0 1 0 0,-1 0 0 0 0,1 0-1 0 0,-1-1 1 0 0,1 1 0 0 0,-1 0 0 0 0,1 0-1 0 0,0-1 1 0 0,-1 1 0 0 0,1 0 0 0 0,0-1-1 0 0,0 1 1 0 0,0 0 0 0 0,0-1-1 0 0,-1 1 1 0 0,1-1 0 0 0,0 0 0 0 0,0 1-1 0 0,0-1 1 0 0,0 0 0 0 0,0 0-1 0 0,0 1 1 0 0,0-1 0 0 0,0 0 0 0 0,1 0-55 0 0,54 1 1807 0 0,126-22 1640 0 0,-178 20-3480 0 0,-3 1 16 0 0,0-1 1 0 0,1 0 0 0 0,-1 1 0 0 0,1-1 0 0 0,-1 1-1 0 0,0 0 1 0 0,1-1 0 0 0,-1 1 0 0 0,1 0 0 0 0,-1 0-1 0 0,1 0 1 0 0,-1 0 0 0 0,1 0 0 0 0,-1 0 0 0 0,1 1 0 0 0,-1-1-1 0 0,1 0 1 0 0,-1 1 0 0 0,1-1 0 0 0,-1 1 0 0 0,1 0-1 0 0,-1-1 1 0 0,0 1 0 0 0,0 0 0 0 0,1 0 0 0 0,-1 0-1 0 0,0 0 1 0 0,0 0 0 0 0,0 0 0 0 0,0 0 0 0 0,0 0-1 0 0,0 0 1 0 0,0 0 0 0 0,0 1 0 0 0,0 0 16 0 0,-3 10-4677 0 0,-2 2-1585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0:2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1 110 455 0 0,'41'-77'3624'0'0,"-43"44"824"0"0,-2 44-1373 0 0,6 215 729 0 0,-14 75-1620 0 0,12-297-2160 0 0,0 0-1 0 0,0 0 1 0 0,0 0-1 0 0,0 0 1 0 0,1 0 0 0 0,0 0-1 0 0,-1 0 1 0 0,1 0 0 0 0,1 0-1 0 0,-1-1 1 0 0,0 1-1 0 0,1 0 1 0 0,0-1 0 0 0,0 1-1 0 0,0-1 1 0 0,0 0 0 0 0,1 1-1 0 0,0 0-23 0 0,-1-4 14 0 0,0-1 1 0 0,0 1-1 0 0,-1 0 0 0 0,1-1 0 0 0,0 1 0 0 0,-1-1 1 0 0,1 1-1 0 0,0-1 0 0 0,-1 0 0 0 0,1 0 0 0 0,-1 0 1 0 0,1 0-1 0 0,-1 0 0 0 0,1 0 0 0 0,-1 0 0 0 0,0 0 1 0 0,0-1-1 0 0,0 1 0 0 0,1 0 0 0 0,-1-1 0 0 0,0 1 0 0 0,-1-1 1 0 0,1 1-1 0 0,0-1 0 0 0,0 1 0 0 0,-1-1 0 0 0,1 0 1 0 0,-1 1-1 0 0,1-1 0 0 0,-1 0 0 0 0,1 0-14 0 0,27-139 116 0 0,-24 112-91 0 0,0 1 0 0 0,2 0 0 0 0,1 1-1 0 0,1-1 1 0 0,2-1-25 0 0,-4 18 0 0 0,-1 0 0 0 0,2 0 0 0 0,-1 0 0 0 0,1 1 0 0 0,1 0 0 0 0,0 1 0 0 0,0 0 0 0 0,1 0 0 0 0,0 0 0 0 0,1 1 0 0 0,9-6 0 0 0,-16 13-6 0 0,0 0-1 0 0,1 0 0 0 0,-1 1 1 0 0,1-1-1 0 0,-1 1 0 0 0,1-1 1 0 0,-1 1-1 0 0,1 0 0 0 0,-1 0 1 0 0,0 1-1 0 0,1-1 0 0 0,-1 1 1 0 0,1 0-1 0 0,-1 0 1 0 0,0 0-1 0 0,1 0 0 0 0,-1 0 1 0 0,0 1-1 0 0,0-1 0 0 0,0 1 1 0 0,0 0-1 0 0,0 0 0 0 0,0 0 1 0 0,-1 0-1 0 0,1 1 0 0 0,-1-1 1 0 0,1 1-1 0 0,-1 0 1 0 0,0-1 6 0 0,25 19-74 0 0,-12-11-607 0 0,-5-4-3874 0 0,-3 0-1119 0 0</inkml:trace>
  <inkml:trace contextRef="#ctx0" brushRef="#br0" timeOffset="412.305">356 685 1927 0 0,'21'-48'5006'0'0,"-18"45"-4782"0"0,-1-1 1 0 0,0 1-1 0 0,1 0 1 0 0,-1 0 0 0 0,1 0-1 0 0,0 0 1 0 0,0 0-1 0 0,0 0 1 0 0,1 1 0 0 0,-1 0-1 0 0,1 0 1 0 0,-1 0-1 0 0,1 0 1 0 0,0 0-1 0 0,0 0 1 0 0,-1 1 0 0 0,1 0-1 0 0,0 0 1 0 0,0 0-1 0 0,0 0 1 0 0,1 1-1 0 0,-1 0 1 0 0,0-1 0 0 0,0 1-1 0 0,0 1 1 0 0,0-1-1 0 0,0 1 1 0 0,0-1 0 0 0,0 1-1 0 0,0 1 1 0 0,0-1-1 0 0,1 1-224 0 0,-3-1 87 0 0,-1 0-1 0 0,1 1 1 0 0,-1-1-1 0 0,0 1 0 0 0,0 0 1 0 0,0-1-1 0 0,0 1 1 0 0,0 0-1 0 0,0 0 0 0 0,0-1 1 0 0,0 1-1 0 0,-1 0 1 0 0,1 0-1 0 0,-1 0 0 0 0,1 0 1 0 0,-1 0-1 0 0,0 0 1 0 0,0 0-1 0 0,0 0 0 0 0,0 0 1 0 0,0 0-1 0 0,0 0 1 0 0,0 0-1 0 0,-1 0 0 0 0,1 0 1 0 0,-1 0-1 0 0,0 0 1 0 0,0 1-87 0 0,-25 51 1412 0 0,-2-16-733 0 0,20-29-526 0 0,1 1 0 0 0,0-1 0 0 0,0 1 1 0 0,1 0-1 0 0,1 1 0 0 0,0-1 0 0 0,0 1 0 0 0,-1 5-153 0 0,9 26-1146 0 0,1-32-5524 0 0</inkml:trace>
  <inkml:trace contextRef="#ctx0" brushRef="#br0" timeOffset="2030.218">281 721 3223 0 0,'5'1'-1499'0'0,"-1"3"5381"0"0,-3-3-3847 0 0,1 1 0 0 0,-1-1 0 0 0,0 0 0 0 0,1 1 0 0 0,-1-1 0 0 0,1 0-1 0 0,-1 0 1 0 0,1 0 0 0 0,-1 0 0 0 0,1 0 0 0 0,0-1 0 0 0,-1 1 0 0 0,1 0 0 0 0,0-1 0 0 0,0 1 0 0 0,0-1 0 0 0,-1 0 0 0 0,1 0-1 0 0,0 1 1 0 0,0-1 0 0 0,0 0 0 0 0,0-1 0 0 0,0 1 0 0 0,-1 0 0 0 0,1 0 0 0 0,0-1 0 0 0,1 0-35 0 0,8-1 83 0 0,-1-1 0 0 0,0 0 0 0 0,0-1 0 0 0,0 0 0 0 0,0-1 0 0 0,-1 0 0 0 0,1-1 0 0 0,-1 0 0 0 0,0 0-83 0 0,37-21 2319 0 0,-46 27-2279 0 0,1 1-1 0 0,-1-1 0 0 0,0 1 1 0 0,1-1-1 0 0,-1 1 0 0 0,0-1 1 0 0,1 1-1 0 0,-1 0 0 0 0,0-1 1 0 0,0 1-1 0 0,1-1 0 0 0,-1 1 0 0 0,0 0 1 0 0,0-1-1 0 0,0 1 0 0 0,0 0 1 0 0,0-1-1 0 0,0 1 0 0 0,0 0 1 0 0,0-1-1 0 0,0 1 0 0 0,0 0 1 0 0,-1-1-1 0 0,1 1 0 0 0,0-1 1 0 0,0 1-1 0 0,0 0 0 0 0,-1-1 1 0 0,1 1-1 0 0,0-1 0 0 0,-1 1 1 0 0,1-1-1 0 0,-1 1 0 0 0,1-1 0 0 0,-1 1 1 0 0,1-1-1 0 0,-1 1 0 0 0,1-1 1 0 0,-1 1-1 0 0,1-1 0 0 0,-1 0 1 0 0,1 1-1 0 0,-1-1-39 0 0,-60 107 824 0 0,59-64-1581 0 0,5-29-3297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0:3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3679 0 0,'-64'22'9732'0'0,"43"-8"-6654"0"0,19-8-1779 0 0,15-7-1409 0 0,-4-2-1194 0 0,3-1-4583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0:3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5527 0 0,'1'-1'126'0'0,"-1"0"0"0"0,1 0 0 0 0,0 0-1 0 0,-1 0 1 0 0,1 0 0 0 0,0 0 0 0 0,0 0 0 0 0,0 0-1 0 0,0 0 1 0 0,-1 1 0 0 0,1-1 0 0 0,0 0-1 0 0,0 1 1 0 0,1-1 0 0 0,-1 0 0 0 0,0 1-1 0 0,0-1 1 0 0,0 1 0 0 0,0 0 0 0 0,0-1-1 0 0,0 1 1 0 0,1 0 0 0 0,-1 0 0 0 0,0 0-1 0 0,0 0 1 0 0,0 0 0 0 0,1 0 0 0 0,-1 0 0 0 0,0 0-1 0 0,0 0 1 0 0,1 1-126 0 0,194 2 3628 0 0,-182-2-4195 0 0,-5 0-2795 0 0,-4 1-564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0:3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 5527 0 0,'-38'3'783'0'0,"41"-2"5312"0"0,15 3-4506 0 0,59-13-58 0 0,-2 0-5986 0 0,-46 7-296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24 455 0 0,'-4'-19'7018'0'0,"5"14"-7724"0"0,0 18 5863 0 0,3 17-3922 0 0,-1-12-581 0 0,31 268 732 0 0,-31-261-1219 0 0,12-44 670 0 0,6-24-10 0 0,1-3-648 0 0,2 2 0 0 0,1 0 0 0 0,12-12-179 0 0,-33 50 35 0 0,0 0 0 0 0,0 0 0 0 0,0 0-1 0 0,1 1 1 0 0,0 0 0 0 0,0 0 0 0 0,0 0 0 0 0,1 1-1 0 0,0-1 1 0 0,-1 1 0 0 0,1 1 0 0 0,1-1 0 0 0,-1 1-1 0 0,1 0 1 0 0,-1 0 0 0 0,1 1 0 0 0,0 0 0 0 0,0 0-1 0 0,0 1 1 0 0,1 0-35 0 0,-5 2 56 0 0,0 2 1 0 0,-1-1-1 0 0,1 0 0 0 0,-1 1 1 0 0,1-1-1 0 0,-1 1 0 0 0,0-1 0 0 0,0 1 1 0 0,-1 0-1 0 0,1 0 0 0 0,0 0 0 0 0,-1 0 1 0 0,0 0-1 0 0,0 1 0 0 0,0-1 0 0 0,0 0 1 0 0,0 0-1 0 0,-1 1 0 0 0,1-1 0 0 0,-1 0 1 0 0,0 1-1 0 0,0-1 0 0 0,0 1 0 0 0,-1-1 1 0 0,1 0-1 0 0,-1 1 0 0 0,0 2-56 0 0,1-3 36 0 0,-1 21 19 0 0,-1-1 0 0 0,0 1 0 0 0,-2-1 0 0 0,-1 0 0 0 0,0 0 0 0 0,-2 0 0 0 0,-1-1 0 0 0,0 0 0 0 0,-2-1 0 0 0,0 0 0 0 0,-7 9-55 0 0,11-23 0 0 0,6-14 0 0 0,8-14 0 0 0,9-13-192 0 0,2 1-1 0 0,1 0 1 0 0,1 2 0 0 0,2 0-1 0 0,1 2 1 0 0,1 0 0 0 0,3 0 192 0 0,-21 21-11 0 0,0 0-1 0 0,0 0 1 0 0,1 1 0 0 0,0 0 0 0 0,0 0 0 0 0,0 1 0 0 0,1 0 0 0 0,0 1 0 0 0,1-1 0 0 0,-1 2 0 0 0,1-1 0 0 0,-1 1 0 0 0,2 1 0 0 0,-1 0 0 0 0,1 0 11 0 0,-8 3 30 0 0,-1 1 0 0 0,1-1 0 0 0,0 1 0 0 0,-1-1 0 0 0,1 1 0 0 0,0 0 0 0 0,-1 0 0 0 0,1 0 0 0 0,-1 0 0 0 0,0 1 0 0 0,1-1 0 0 0,-1 1 0 0 0,0-1 0 0 0,0 1 0 0 0,0 0 0 0 0,0 0 0 0 0,0 0 0 0 0,0 0 0 0 0,-1 0 0 0 0,1 0 0 0 0,-1 0 0 0 0,1 1 0 0 0,-1-1 0 0 0,0 1 0 0 0,0-1 0 0 0,0 1 0 0 0,0-1 0 0 0,0 1 0 0 0,0 1-30 0 0,11 82 665 0 0,-12-84-654 0 0,1 24 125 0 0,-1-16-101 0 0,0 0 0 0 0,0 0 0 0 0,1 0-1 0 0,0 0 1 0 0,1 0 0 0 0,0 0 0 0 0,0 0 0 0 0,1-1 0 0 0,1 1-1 0 0,-1-1 1 0 0,2 0 0 0 0,0 2-35 0 0,21 7-2090 0 0,-14-18-4736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0:3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11055 0 0,'-8'3'397'0'0,"2"2"0"0"0,-1-1-1 0 0,0 1 1 0 0,1 0 0 0 0,0 0-1 0 0,0 1 1 0 0,0 0 0 0 0,1 0-1 0 0,0 0 1 0 0,0 1 0 0 0,0 0-1 0 0,0 2-396 0 0,4-9-3 0 0,1 0-1 0 0,0 1 0 0 0,-1-1 0 0 0,1 0 1 0 0,0 1-1 0 0,0-1 0 0 0,-1 1 0 0 0,1-1 1 0 0,0 0-1 0 0,0 1 0 0 0,-1-1 0 0 0,1 1 1 0 0,0-1-1 0 0,0 1 0 0 0,0-1 0 0 0,0 1 1 0 0,0-1-1 0 0,0 0 0 0 0,0 1 0 0 0,0-1 1 0 0,0 1-1 0 0,0-1 0 0 0,0 1 0 0 0,0-1 1 0 0,0 1-1 0 0,0-1 0 0 0,0 1 0 0 0,0-1 1 0 0,0 0-1 0 0,1 1 0 0 0,-1-1 0 0 0,0 1 1 0 0,0-1-1 0 0,0 1 0 0 0,1-1 0 0 0,-1 0 1 0 0,0 1-1 0 0,1-1 0 0 0,-1 0 0 0 0,0 1 1 0 0,1-1-1 0 0,-1 0 0 0 0,0 0 0 0 0,1 1 1 0 0,-1-1-1 0 0,1 0 0 0 0,-1 0 0 0 0,1 0 1 0 0,-1 1-1 0 0,0-1 0 0 0,1 0 0 0 0,-1 0 1 0 0,1 0-1 0 0,-1 0 0 0 0,1 0 0 0 0,-1 0 1 0 0,1 0-1 0 0,-1 0 0 0 0,1 0 0 0 0,-1 0 1 0 0,1 0-1 0 0,-1 0 0 0 0,0 0 0 0 0,1 0 1 0 0,-1-1-1 0 0,1 1 0 0 0,-1 0 0 0 0,1 0 1 0 0,-1 0 3 0 0,9-3-734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0:3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4143 0 0,'1'0'37'0'0,"-1"0"0"0"0,0 1 0 0 0,0-1 0 0 0,0 0 0 0 0,0 0-1 0 0,0 1 1 0 0,0-1 0 0 0,1 0 0 0 0,-1 0 0 0 0,0 1-1 0 0,0-1 1 0 0,0 0 0 0 0,0 1 0 0 0,0-1 0 0 0,0 0-1 0 0,0 1 1 0 0,0-1 0 0 0,0 0 0 0 0,-1 0 0 0 0,1 1 0 0 0,0-1-1 0 0,0 0 1 0 0,0 1 0 0 0,0-1 0 0 0,0 0 0 0 0,0 0-1 0 0,0 1 1 0 0,-1-1 0 0 0,1 0 0 0 0,0 0 0 0 0,0 1 0 0 0,0-1-1 0 0,-1 0 1 0 0,1 0 0 0 0,0 0 0 0 0,0 0 0 0 0,-1 1-1 0 0,1-1 1 0 0,0 0 0 0 0,0 0 0 0 0,-1 0 0 0 0,1 0-1 0 0,0 0 1 0 0,-1 0 0 0 0,1 0 0 0 0,0 1 0 0 0,0-1 0 0 0,-1 0-1 0 0,1 0 1 0 0,0 0 0 0 0,-1 0 0 0 0,1 0 0 0 0,0-1-1 0 0,0 1 1 0 0,-1 0 0 0 0,1 0 0 0 0,0 0 0 0 0,-1 0 0 0 0,1 0-1 0 0,0 0 1 0 0,0 0 0 0 0,-1 0 0 0 0,1-1 0 0 0,0 1-1 0 0,0 0 1 0 0,-1 0 0 0 0,1-1-37 0 0,1 7 251 0 0,27 161 5987 0 0,21 84-1210 0 0,-38-217-3658 0 0,1-55-486 0 0,11-43-834 0 0,-11 22-10 0 0,3 1 0 0 0,2 0 0 0 0,1 1 0 0 0,2 1 0 0 0,1 1 0 0 0,4-1-40 0 0,-20 31-5 0 0,1 1 0 0 0,0-1-1 0 0,0 1 1 0 0,0 0 0 0 0,1 1-1 0 0,0-1 1 0 0,1 1 0 0 0,-1 1 0 0 0,1-1-1 0 0,0 1 1 0 0,1 1 0 0 0,-1 0 0 0 0,1 0-1 0 0,0 0 1 0 0,0 1 0 0 0,0 1-1 0 0,0-1 1 0 0,0 1 0 0 0,0 1 0 0 0,1 0-1 0 0,-1 0 1 0 0,1 1 0 0 0,-1 0-1 0 0,1 1 1 0 0,-1 0 0 0 0,7 1 5 0 0,7 13-1111 0 0,-11-2-4439 0 0,-4-3-428 0 0</inkml:trace>
  <inkml:trace contextRef="#ctx0" brushRef="#br0" timeOffset="552.597">345 513 1839 0 0,'26'-21'3242'0'0,"42"-4"3080"0"0,-67 24-6218 0 0,1 1 0 0 0,0 0 0 0 0,0 0 0 0 0,0 0 0 0 0,0 0 0 0 0,-1 0 1 0 0,1 1-1 0 0,0-1 0 0 0,0 0 0 0 0,0 1 0 0 0,-1-1 0 0 0,1 1 0 0 0,0 0 0 0 0,-1-1 1 0 0,1 1-1 0 0,0 0 0 0 0,-1 0 0 0 0,1 0 0 0 0,-1 0 0 0 0,0 1 0 0 0,1-1 0 0 0,-1 0 1 0 0,0 1-1 0 0,0-1 0 0 0,1 0 0 0 0,-1 1 0 0 0,0 0 0 0 0,-1-1 0 0 0,1 1 0 0 0,0-1 1 0 0,0 1-1 0 0,-1 0 0 0 0,1 0 0 0 0,-1-1 0 0 0,1 1 0 0 0,-1 0 0 0 0,0 2-104 0 0,0 7 24 0 0,-1 1-1 0 0,0-1 0 0 0,-1 1 1 0 0,0-1-1 0 0,-1 1 0 0 0,-1-1 0 0 0,1 0 1 0 0,-2 0-1 0 0,0-1 0 0 0,0 1 1 0 0,0-1-1 0 0,-2 0 0 0 0,1-1 1 0 0,-1 1-1 0 0,-3 2-23 0 0,1 1-10 0 0,-95 135 510 0 0,102-146-400 0 0,0-1-1 0 0,0 1 0 0 0,1 0 1 0 0,-1 0-1 0 0,1 0 0 0 0,-1 0 1 0 0,1 0-1 0 0,0 0 0 0 0,0 0 1 0 0,0 1-1 0 0,0-1 0 0 0,0 0 1 0 0,1 1-1 0 0,-1-1 0 0 0,1 0 1 0 0,-1 1-1 0 0,1-1 0 0 0,0 1 1 0 0,0-1-1 0 0,0 0 0 0 0,0 1 1 0 0,0-1-1 0 0,1 1 0 0 0,-1-1 1 0 0,1 0-1 0 0,0 1 0 0 0,-1-1 1 0 0,1 0-1 0 0,0 1 0 0 0,0-1 1 0 0,1 0-1 0 0,-1 0 0 0 0,0 0 1 0 0,1 0-1 0 0,-1 0 0 0 0,1 0 1 0 0,0-1-1 0 0,-1 1 0 0 0,1 0 0 0 0,0-1 1 0 0,0 1-1 0 0,0-1 0 0 0,0 0 1 0 0,1 1-100 0 0,12 3 196 0 0,0-1 0 0 0,1 0 0 0 0,0-1 0 0 0,0-1 1 0 0,0 0-1 0 0,0-2 0 0 0,0 1 0 0 0,0-2 0 0 0,0 0 0 0 0,3-1-196 0 0,75 0 676 0 0,-92 2-732 0 0,-1 0-1 0 0,1 1 0 0 0,-1-1 1 0 0,0 1-1 0 0,1-1 1 0 0,-1 1-1 0 0,0-1 1 0 0,1 1-1 0 0,-1 0 0 0 0,0 0 1 0 0,0 0-1 0 0,1 0 1 0 0,-1 0-1 0 0,0 0 1 0 0,0 0-1 0 0,0 0 0 0 0,0 0 1 0 0,0 0-1 0 0,-1 0 1 0 0,1 1-1 0 0,0-1 1 0 0,-1 0-1 0 0,1 1 0 0 0,0-1 1 0 0,-1 0-1 0 0,0 1 1 0 0,1-1-1 0 0,-1 1 1 0 0,0-1-1 0 0,0 1 0 0 0,0-1 1 0 0,0 1-1 0 0,0-1 1 0 0,0 1-1 0 0,0-1 1 0 0,0 1-1 0 0,0-1 0 0 0,-1 0 1 0 0,1 1-1 0 0,-1-1 1 0 0,1 1-1 0 0,-1-1 1 0 0,1 0-1 0 0,-1 1 0 0 0,0-1 1 0 0,0 0 56 0 0,-1 10-1146 0 0,1-4-5930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0:3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0 919 0 0,'0'1'116'0'0,"0"-1"0"0"0,0 0 0 0 0,0 0 0 0 0,0 1 0 0 0,-1-1 0 0 0,1 0 0 0 0,0 0 0 0 0,0 1 0 0 0,0-1 0 0 0,0 0 0 0 0,0 0 0 0 0,0 1 0 0 0,0-1 0 0 0,-1 0 0 0 0,1 0 0 0 0,0 0 0 0 0,0 1 0 0 0,0-1 0 0 0,-1 0 0 0 0,1 0 0 0 0,0 0 0 0 0,0 0 0 0 0,0 1 0 0 0,-1-1 0 0 0,1 0 0 0 0,0 0 0 0 0,0 0 0 0 0,-1 0 0 0 0,1 0 0 0 0,0 0 0 0 0,0 0 0 0 0,-1 0 0 0 0,1 0 0 0 0,0 0 0 0 0,-1 0 0 0 0,1 0 0 0 0,0 0 0 0 0,0 0 0 0 0,-1 0 0 0 0,1 0 0 0 0,0 0 0 0 0,0 0 0 0 0,-1 0 0 0 0,1 0 0 0 0,0 0 0 0 0,0 0 0 0 0,-1-1 0 0 0,1 1 0 0 0,0 0 0 0 0,0 0 0 0 0,0 0 0 0 0,-1 0 0 0 0,1-1 0 0 0,0 1 0 0 0,0 0 0 0 0,0 0 0 0 0,0 0 0 0 0,-1-1 0 0 0,1 1 0 0 0,0 0 0 0 0,0 0 0 0 0,0-1 0 0 0,0 1 0 0 0,0 0-116 0 0,-8 10 1274 0 0,8-9-1592 0 0,-4 6 654 0 0,1 1-1 0 0,1 0 1 0 0,-1 1-1 0 0,1-1 0 0 0,1 0 1 0 0,-1 1-1 0 0,1-1 0 0 0,1 1 1 0 0,0 3-336 0 0,-2 8 429 0 0,-3 116 4562 0 0,11 135-4991 0 0,-1-142 1013 0 0,0-41 525 0 0,9-115-1372 0 0,-6 2-666 0 0,32-99-1271 0 0,-18 39-4652 0 0,-15 51 1333 0 0</inkml:trace>
  <inkml:trace contextRef="#ctx0" brushRef="#br0" timeOffset="235.557">99 75 1375 0 0,'-10'-27'96'0'0,"4"16"2474"0"0,6 10-2401 0 0,0-1 0 0 0,0 1 1 0 0,1 0-1 0 0,-1 0 0 0 0,1 0 1 0 0,-1 0-1 0 0,1 0 0 0 0,0 0 1 0 0,-1 0-1 0 0,1 0 0 0 0,0 0 1 0 0,0 0-1 0 0,0 0 0 0 0,-1 0 0 0 0,1 1 1 0 0,0-1-1 0 0,0 0 0 0 0,0 1 1 0 0,0-1-1 0 0,0 0 0 0 0,0 1 1 0 0,1-1-1 0 0,-1 1 0 0 0,0 0 1 0 0,0-1-1 0 0,0 1 0 0 0,0 0 1 0 0,1 0-1 0 0,-1 0 0 0 0,0 0 1 0 0,0 0-1 0 0,0 0 0 0 0,1 0 0 0 0,-1 0 1 0 0,0 0-1 0 0,0 0 0 0 0,0 1 1 0 0,0-1-1 0 0,1 0 0 0 0,-1 1-169 0 0,1-1 129 0 0,265 0 3915 0 0,-261 0-4176 0 0,31 5-316 0 0,-21 10-2793 0 0,-15-6-949 0 0</inkml:trace>
  <inkml:trace contextRef="#ctx0" brushRef="#br0" timeOffset="409.49">54 421 4607 0 0,'0'0'17'0'0,"0"0"1"0"0,1 0-1 0 0,-1 0 0 0 0,0 0 0 0 0,1 0 0 0 0,-1 0 0 0 0,0 0 0 0 0,0-1 0 0 0,1 1 0 0 0,-1 0 0 0 0,0 0 0 0 0,0 0 0 0 0,1 0 0 0 0,-1 0 0 0 0,0 0 0 0 0,0 0 0 0 0,1-1 0 0 0,-1 1 1 0 0,0 0-1 0 0,0 0 0 0 0,0 0 0 0 0,1-1 0 0 0,-1 1 0 0 0,0 0 0 0 0,0 0 0 0 0,0 0 0 0 0,0-1 0 0 0,0 1 0 0 0,1 0 0 0 0,-1 0 0 0 0,0-1 0 0 0,0 1 0 0 0,0 0 0 0 0,0 0 0 0 0,0-1 0 0 0,0 1 1 0 0,0 0-1 0 0,0-1 0 0 0,0 1 0 0 0,0 0 0 0 0,0 0 0 0 0,0-1 0 0 0,0 1 0 0 0,0 0 0 0 0,0 0 0 0 0,0-1 0 0 0,0 1 0 0 0,-1 0 0 0 0,1 0 0 0 0,0-1 0 0 0,0 1 0 0 0,0 0 0 0 0,0 0 1 0 0,0-1-1 0 0,-1 1 0 0 0,1 0 0 0 0,0 0 0 0 0,0 0 0 0 0,0-1-17 0 0,6 0 216 0 0,21-3 889 0 0,95-10 3719 0 0,-45 32-8109 0 0,-62-11-358 0 0</inkml:trace>
  <inkml:trace contextRef="#ctx0" brushRef="#br0" timeOffset="855.148">305 835 455 0 0,'4'-6'480'0'0,"0"0"-1"0"0,1 0 0 0 0,0 1 0 0 0,0-1 0 0 0,0 1 0 0 0,1 0 0 0 0,0 0 0 0 0,0 1 0 0 0,0 0 0 0 0,1 0 0 0 0,-1 0 0 0 0,1 1 0 0 0,0 0 0 0 0,0 0 0 0 0,0 1 0 0 0,0 0 0 0 0,5-1-479 0 0,-10 3 65 0 0,-1 0-1 0 0,1 0 1 0 0,0 0-1 0 0,-1 0 1 0 0,1 0-1 0 0,0 0 1 0 0,-1 1-1 0 0,1-1 1 0 0,0 0-1 0 0,-1 1 1 0 0,1 0-1 0 0,-1-1 0 0 0,1 1 1 0 0,-1 0-1 0 0,1 0 1 0 0,-1 0-1 0 0,1 0 1 0 0,-1 0-1 0 0,0 0 1 0 0,0 0-1 0 0,1 0 1 0 0,-1 1-1 0 0,0-1 1 0 0,0 0-1 0 0,0 1 1 0 0,0-1-1 0 0,-1 1 0 0 0,1-1 1 0 0,0 1-1 0 0,-1-1 1 0 0,1 1-1 0 0,-1-1 1 0 0,1 1-1 0 0,-1 0 1 0 0,0-1-1 0 0,1 1 1 0 0,-1 0-1 0 0,0 0 1 0 0,0-1-1 0 0,0 1 1 0 0,-1 0-1 0 0,1 0-64 0 0,-16 72 335 0 0,-65 107 1333 0 0,81-179-1554 0 0,-1-1 1 0 0,0 1-1 0 0,1 0 1 0 0,-1-1-1 0 0,1 1 1 0 0,0 0-1 0 0,-1 0 0 0 0,1-1 1 0 0,0 1-1 0 0,0 0 1 0 0,0 0-1 0 0,0 0 0 0 0,0-1 1 0 0,1 1-1 0 0,-1 0 1 0 0,1 0-1 0 0,-1-1 1 0 0,1 1-1 0 0,-1 0 0 0 0,1-1 1 0 0,0 1-1 0 0,0-1 1 0 0,0 1-1 0 0,0-1 1 0 0,0 1-1 0 0,0-1 0 0 0,0 1 1 0 0,0-1-1 0 0,1 0 1 0 0,-1 0-1 0 0,0 0 1 0 0,1 0-1 0 0,-1 0 0 0 0,1 0 1 0 0,-1 0-1 0 0,1 0 1 0 0,0 0-1 0 0,-1-1 1 0 0,1 1-1 0 0,0-1 0 0 0,-1 1 1 0 0,1-1-1 0 0,0 0 1 0 0,0 0-1 0 0,-1 0 1 0 0,1 0-1 0 0,0 0 0 0 0,0 0 1 0 0,0 0-1 0 0,1-1-114 0 0,24-1-211 0 0,0-1 1 0 0,0-2-1 0 0,0 0 0 0 0,-1-2 0 0 0,14-6 211 0 0,-15 5-1878 0 0,-7 3-4038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0:3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18 919 0 0,'-8'-4'-54'0'0,"3"1"2219"0"0,3 3 4903 0 0,-3 34-6119 0 0,1-1 0 0 0,2 1 0 0 0,1-1 0 0 0,1 1 0 0 0,2-1 0 0 0,2 1 0 0 0,0-1 0 0 0,4 4-949 0 0,-8-37 2 0 0,1 11 168 0 0,1 1 0 0 0,0-2 0 0 0,1 1 0 0 0,0 0 0 0 0,1 0 1 0 0,0-1-1 0 0,0 0 0 0 0,1 0 0 0 0,2 1-170 0 0,-7-11 10 0 0,1 0-1 0 0,-1 0 0 0 0,1 0 1 0 0,0 0-1 0 0,-1 0 0 0 0,1 0 1 0 0,0 0-1 0 0,-1-1 0 0 0,1 1 1 0 0,0 0-1 0 0,-1 0 0 0 0,1-1 1 0 0,-1 1-1 0 0,1 0 0 0 0,-1-1 1 0 0,1 1-1 0 0,-1-1 0 0 0,1 1 1 0 0,-1-1-1 0 0,1 1 1 0 0,-1 0-1 0 0,1-1 0 0 0,-1 0 1 0 0,0 1-1 0 0,1-1 0 0 0,-1 1 1 0 0,0-1-1 0 0,0 1 0 0 0,1-1 1 0 0,-1 0-1 0 0,0 1 0 0 0,0-1 1 0 0,0 0-1 0 0,0 1 0 0 0,0-1 1 0 0,0 0-1 0 0,0 1 0 0 0,0-1 1 0 0,0 0-1 0 0,0 1-9 0 0,1-2 8 0 0,27-88 138 0 0,-19 57-200 0 0,1 1 0 0 0,1 1 0 0 0,2 0 0 0 0,14-24 54 0 0,-22 45-5 0 0,0 0 1 0 0,1 0-1 0 0,1 0 0 0 0,-1 1 0 0 0,2 0 0 0 0,-1 0 1 0 0,1 1-1 0 0,0 0 0 0 0,1 1 0 0 0,0-1 0 0 0,0 2 1 0 0,1-1-1 0 0,-1 1 0 0 0,1 1 0 0 0,9-4 5 0 0,-17 9-139 0 0,-1-1-1 0 0,1 1 1 0 0,-1 0-1 0 0,1 0 1 0 0,-1 0-1 0 0,1 0 1 0 0,-1 0-1 0 0,1 1 1 0 0,-1-1-1 0 0,1 0 1 0 0,-1 1 0 0 0,1-1-1 0 0,-1 1 1 0 0,0-1-1 0 0,1 1 1 0 0,-1 0-1 0 0,0 0 1 0 0,1-1-1 0 0,-1 1 1 0 0,0 0-1 0 0,0 0 1 0 0,0 0-1 0 0,0 1 1 0 0,0-1-1 0 0,0 0 1 0 0,0 0-1 0 0,0 0 1 0 0,0 1 0 0 0,0-1-1 0 0,-1 0 1 0 0,1 1-1 0 0,-1-1 1 0 0,1 1 139 0 0,2 2-1358 0 0</inkml:trace>
  <inkml:trace contextRef="#ctx0" brushRef="#br0" timeOffset="440.929">340 388 919 0 0,'57'-55'8727'0'0,"-54"52"-8472"0"0,1-1-50 0 0,0 0 0 0 0,0 0 0 0 0,0 0 1 0 0,1 0-1 0 0,0 1 0 0 0,-1 0 0 0 0,1 0 1 0 0,1 0-1 0 0,-1 0 0 0 0,0 1 0 0 0,0 0 1 0 0,1 0-1 0 0,0 1 0 0 0,1-1-205 0 0,-5 3 15 0 0,-1 0 0 0 0,1 0-1 0 0,-1 0 1 0 0,1 0 0 0 0,-1 0 0 0 0,0 0 0 0 0,0 0 0 0 0,1 1 0 0 0,-1-1-1 0 0,0 1 1 0 0,0-1 0 0 0,0 1 0 0 0,-1-1 0 0 0,1 1 0 0 0,0 0-1 0 0,0-1 1 0 0,-1 1 0 0 0,1 0 0 0 0,-1-1 0 0 0,0 1 0 0 0,1 0-1 0 0,-1 0 1 0 0,0-1 0 0 0,0 1 0 0 0,0 0 0 0 0,0 0 0 0 0,-1-1-1 0 0,1 1 1 0 0,0 0 0 0 0,-1 0 0 0 0,1-1 0 0 0,-1 1 0 0 0,0 0-1 0 0,1-1 1 0 0,-1 1 0 0 0,0 0-15 0 0,0 2 90 0 0,-64 283 3923 0 0,65-285-4005 0 0,-1-1 0 0 0,0 1 0 0 0,1-1 0 0 0,-1 0 0 0 0,1 1-1 0 0,-1-1 1 0 0,1 1 0 0 0,0-1 0 0 0,0 1 0 0 0,0-1 0 0 0,0 1-1 0 0,0 0 1 0 0,0-1 0 0 0,0 1 0 0 0,0-1 0 0 0,0 1 0 0 0,1-1 0 0 0,-1 1-1 0 0,1-1 1 0 0,-1 1 0 0 0,1-1 0 0 0,-1 0 0 0 0,1 1 0 0 0,0-1 0 0 0,0 0-1 0 0,0 1 1 0 0,0-1 0 0 0,0 0 0 0 0,0 0 0 0 0,0 0 0 0 0,0 0 0 0 0,0 0-1 0 0,0 0 1 0 0,1 0 0 0 0,-1 0 0 0 0,0-1 0 0 0,1 1 0 0 0,-1 0 0 0 0,1-1-1 0 0,-1 1 1 0 0,0-1 0 0 0,1 1 0 0 0,-1-1 0 0 0,1 0 0 0 0,-1 0 0 0 0,2 1-8 0 0,22-13-2156 0 0,-8 2-3542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0:3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26 1375 0 0,'6'-17'1932'0'0,"-3"9"1020"0"0,-6 19-1180 0 0,-24 160 3443 0 0,14-80-3431 0 0,3 0 1 0 0,5 1-1 0 0,5 74-1784 0 0,4 138 2407 0 0,-4-302-2383 0 0,1 16 307 0 0,8-30-221 0 0,31-129-2951 0 0,-26-6-3792 0 0,-9 89 3449 0 0,-2 28-294 0 0</inkml:trace>
  <inkml:trace contextRef="#ctx0" brushRef="#br0" timeOffset="268.809">86 221 1231 0 0,'-26'-109'5024'0'0,"27"112"-4766"0"0,1 0-1 0 0,-1 0 0 0 0,1 0 1 0 0,0 0-1 0 0,0 0 0 0 0,0-1 1 0 0,1 1-1 0 0,-1 0 0 0 0,1-1 1 0 0,-1 0-1 0 0,1 1 0 0 0,0-1 1 0 0,0 0-1 0 0,0-1 0 0 0,0 1 1 0 0,0 0-1 0 0,0-1 0 0 0,0 0 1 0 0,0 0-1 0 0,1 0 0 0 0,-1 0 1 0 0,1 0-1 0 0,-1-1 0 0 0,1 1 0 0 0,-1-1 1 0 0,2 0-258 0 0,102 0 2249 0 0,0-20-1085 0 0,-106 21-1166 0 0,0 0 0 0 0,0 0 0 0 0,-1-1 0 0 0,1 1 0 0 0,0 0 0 0 0,0 0 0 0 0,-1 0 0 0 0,1 0 0 0 0,0 0-1 0 0,-1 0 1 0 0,1 0 0 0 0,-1 0 0 0 0,0 0 0 0 0,1 0 0 0 0,-1 1 0 0 0,0-1 0 0 0,1 0 0 0 0,-1 0 0 0 0,0 0 0 0 0,0 0 0 0 0,0 1 0 0 0,0-1-1 0 0,0 0 1 0 0,0 0 0 0 0,-1 0 0 0 0,1 0 0 0 0,0 0 0 0 0,0 1 0 0 0,-1-1 0 0 0,1 0 0 0 0,-1 0 0 0 0,1 0 0 0 0,-1 0 0 0 0,0 0 0 0 0,1 0-1 0 0,-1 0 1 0 0,0 0 0 0 0,1 0 0 0 0,-2 0 2 0 0,2 0-11 0 0,-46 85-3302 0 0,34-67 1998 0 0</inkml:trace>
  <inkml:trace contextRef="#ctx0" brushRef="#br0" timeOffset="505.178">6 599 1839 0 0,'-5'22'810'0'0,"11"-18"-232"0"0,0-1 1 0 0,1 0-1 0 0,-1 0 1 0 0,1-1-1 0 0,0 0 1 0 0,0 0 0 0 0,0-1-1 0 0,0 0 1 0 0,0 0-1 0 0,0 0 1 0 0,0-1-1 0 0,0 0 1 0 0,0 0-1 0 0,0-1 1 0 0,0 0-1 0 0,1 0-578 0 0,-1 0 321 0 0,177-24 1700 0 0,-156 22-5973 0 0,-16 4-480 0 0</inkml:trace>
  <inkml:trace contextRef="#ctx0" brushRef="#br0" timeOffset="866.871">343 1036 3223 0 0,'-6'6'284'0'0,"25"-14"1154"0"0,119-93 5167 0 0,-138 100-6590 0 0,1 1 0 0 0,-1-1 0 0 0,1 0 1 0 0,-1 1-1 0 0,1-1 0 0 0,-1 0 0 0 0,1 1 0 0 0,0-1 0 0 0,-1 0 1 0 0,1 1-1 0 0,0-1 0 0 0,-1 1 0 0 0,1-1 0 0 0,0 1 0 0 0,0 0 1 0 0,-1-1-1 0 0,1 1 0 0 0,0 0 0 0 0,0 0 0 0 0,0-1 0 0 0,0 1 0 0 0,-1 0 1 0 0,1 0-1 0 0,0 0 0 0 0,0 0 0 0 0,0 0 0 0 0,0 0 0 0 0,0 0 1 0 0,0 0-1 0 0,-1 0 0 0 0,1 1 0 0 0,0-1 0 0 0,0 0 0 0 0,0 0 1 0 0,0 1-1 0 0,-1-1 0 0 0,1 1 0 0 0,0-1 0 0 0,0 1 0 0 0,-1-1 0 0 0,1 1 1 0 0,0-1-1 0 0,-1 1 0 0 0,1-1 0 0 0,-1 1 0 0 0,1 0 0 0 0,-1-1 1 0 0,1 1-1 0 0,-1 0 0 0 0,1 0 0 0 0,-1 0 0 0 0,0-1 0 0 0,1 1 1 0 0,-1 0-1 0 0,0 0 0 0 0,1 0 0 0 0,-1 0 0 0 0,0-1 0 0 0,0 1 1 0 0,0 0-1 0 0,0 0 0 0 0,0 0 0 0 0,0 0 0 0 0,0 0 0 0 0,0-1-15 0 0,-33 148 3452 0 0,20-103-2696 0 0,6-21-307 0 0,3-14-188 0 0,1 1 0 0 0,0 0-1 0 0,0-1 1 0 0,2 1 0 0 0,-1 0 0 0 0,1 0 0 0 0,1 0 0 0 0,0 6-261 0 0,0-16-52 0 0,1 1 1 0 0,0-1-1 0 0,0 1 0 0 0,0-1 0 0 0,0 1 0 0 0,0-1 0 0 0,0 0 0 0 0,0 0 1 0 0,0 1-1 0 0,1-1 0 0 0,-1 0 0 0 0,0 0 0 0 0,1 0 0 0 0,-1 0 1 0 0,1 0-1 0 0,-1 0 0 0 0,1-1 0 0 0,-1 1 0 0 0,1 0 0 0 0,-1-1 1 0 0,1 0-1 0 0,0 1 0 0 0,-1-1 0 0 0,1 0 0 0 0,0 1 0 0 0,0-1 1 0 0,-1 0-1 0 0,1 0 0 0 0,0-1 0 0 0,-1 1 0 0 0,1 0 0 0 0,0-1 1 0 0,-1 1-1 0 0,1 0 0 0 0,0-1 0 0 0,-1 0 0 0 0,1 1 0 0 0,-1-1 1 0 0,1 0-1 0 0,-1 0 0 0 0,1 0 0 0 0,-1 0 0 0 0,0 0 0 0 0,1 0 0 0 0,-1 0 1 0 0,0-1-1 0 0,0 1 0 0 0,0 0 0 0 0,0-1 0 0 0,0 0 52 0 0,14-8-6088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2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2303 0 0,'0'-25'755'0'0,"-1"17"-182"0"0,0 0-1 0 0,1 0 1 0 0,0 0-1 0 0,1 0 1 0 0,0 0-1 0 0,0 0 1 0 0,0 1-1 0 0,1-1 1 0 0,1 0-1 0 0,0-1-572 0 0,8 5 4098 0 0,0 30-2053 0 0,-10-23-1860 0 0,15 56 661 0 0,-3 1 1 0 0,-3 0-1 0 0,-2 1 0 0 0,-2 14-846 0 0,3 19 977 0 0,14 104 744 0 0,-19-226-1436 0 0,-6-9-424 0 0,-2 0 0 0 0,-2 0-1 0 0,-1 1 1 0 0,-2 0 0 0 0,-4-8 139 0 0,3 11-128 0 0,1 0 0 0 0,1-1 1 0 0,3 0-1 0 0,0-1 0 0 0,2 1 1 0 0,2-7 127 0 0,1 36-18 0 0,0-1 0 0 0,1 1 1 0 0,0-1-1 0 0,0 1 1 0 0,0-1-1 0 0,1 1 1 0 0,-1 0-1 0 0,1 0 1 0 0,0 0-1 0 0,1 0 1 0 0,0 0-1 0 0,-1 0 0 0 0,1 0 1 0 0,1 1-1 0 0,-1-1 1 0 0,1 1-1 0 0,0 0 1 0 0,0 0-1 0 0,0 1 1 0 0,0-1-1 0 0,1 1 1 0 0,-1 0-1 0 0,1 0 1 0 0,0 0-1 0 0,0 1 0 0 0,0-1 1 0 0,0 1-1 0 0,0 0 1 0 0,1 1-1 0 0,-1 0 1 0 0,0-1-1 0 0,4 1 18 0 0,5-1-31 0 0,0 1 0 0 0,0 0 0 0 0,1 1 0 0 0,-1 0-1 0 0,0 1 1 0 0,1 1 0 0 0,-1 0 0 0 0,0 1 0 0 0,0 0 0 0 0,0 1-1 0 0,4 3 32 0 0,-12-5 5 0 0,-1 0 0 0 0,0 1 0 0 0,1-1-1 0 0,-1 1 1 0 0,-1 1 0 0 0,1-1 0 0 0,0 0-1 0 0,-1 1 1 0 0,0 0 0 0 0,0 0 0 0 0,0 1-1 0 0,0-1 1 0 0,-1 1 0 0 0,1-1-1 0 0,-1 1 1 0 0,0 0 0 0 0,-1 1 0 0 0,1-1-1 0 0,-1 0 1 0 0,0 1 0 0 0,0-1 0 0 0,-1 1-1 0 0,0-1 1 0 0,0 1 0 0 0,0 0 0 0 0,-1 0-1 0 0,1-1 1 0 0,-2 1 0 0 0,1 2-5 0 0,0-2 83 0 0,1 1 0 0 0,-2 0 0 0 0,1-1 0 0 0,-1 1 0 0 0,0-1 0 0 0,0 1 0 0 0,-1-1 0 0 0,1 1 0 0 0,-2-1 0 0 0,1 0 0 0 0,-1 0 0 0 0,0 0 0 0 0,0 0 0 0 0,0-1 0 0 0,-1 1 0 0 0,0-1 0 0 0,0 0 0 0 0,0 0 0 0 0,-1 0 0 0 0,0 0 0 0 0,0-1 0 0 0,0 0 0 0 0,0 0 0 0 0,-1 0 0 0 0,1-1 0 0 0,-1 0 0 0 0,0 0 0 0 0,0 0 0 0 0,0-1 0 0 0,0 0 0 0 0,-1 0 0 0 0,1 0 0 0 0,-2-1-83 0 0,-6-1 117 0 0,-1-1 1 0 0,1 0 0 0 0,0-1 0 0 0,-1-1 0 0 0,1 0 0 0 0,0-1 0 0 0,1-1-1 0 0,-1 0 1 0 0,1-1 0 0 0,-3-2-118 0 0,0-3-368 0 0,9 5-64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2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160 123 1375 0 0,'11'-15'1775'0'0,"-6"12"-1418"0"0,-9 11-767 0 0,1 1 319 0 0,3-8 20 0 0</inkml:trace>
  <inkml:trace contextRef="#ctx0" brushRef="#br0" timeOffset="774.245">244 5 3223 0 0,'-1'-2'342'0'0,"-11"15"7058"0"0,0 5-6896 0 0,0 0 0 0 0,-2-1 0 0 0,0-1 0 0 0,0 0 0 0 0,-2 0 0 0 0,0-2-504 0 0,4-3 384 0 0,0 0-1 0 0,0 0 1 0 0,1 2-1 0 0,0-1 1 0 0,1 1-1 0 0,0 1 1 0 0,1 0-1 0 0,1 0 1 0 0,0 0-1 0 0,1 1 1 0 0,1 1-1 0 0,-2 5-383 0 0,7-18 10 0 0,-1 1 0 0 0,1 0 0 0 0,0-1 0 0 0,0 1 0 0 0,0 0 0 0 0,1 0 0 0 0,-1 0 0 0 0,1 0 0 0 0,0 0 0 0 0,0 0 0 0 0,0 0 0 0 0,1-1 0 0 0,-1 1 0 0 0,1 0 0 0 0,0 0 0 0 0,0 0 0 0 0,0-1 0 0 0,1 1 0 0 0,-1 0 0 0 0,1-1 0 0 0,0 1 0 0 0,0-1 0 0 0,0 0 0 0 0,1 0 0 0 0,-1 1 0 0 0,1-2 0 0 0,-1 1 0 0 0,1 0 0 0 0,0 0 0 0 0,0-1 0 0 0,0 0 0 0 0,1 1 0 0 0,-1-1 0 0 0,1 0 0 0 0,-1-1 0 0 0,2 1-10 0 0,110-5 113 0 0,-77-2-7 0 0,115-17 27 0 0,-140 21-137 0 0,0-1 0 0 0,0-1 0 0 0,-1 0 0 0 0,1-1 0 0 0,-1-1 0 0 0,0 0 0 0 0,0 0 0 0 0,0-1 0 0 0,-1 0 0 0 0,1-1 0 0 0,-2-1 0 0 0,1 0 0 0 0,-1 0 0 0 0,0-1 0 0 0,-1 0 0 0 0,0-1 0 0 0,0 0 0 0 0,4-7 4 0 0,-11 12 64 0 0,-1 0-1 0 0,1 0 1 0 0,-1 1-1 0 0,0-1 0 0 0,0 0 1 0 0,-1 0-1 0 0,0 0 1 0 0,1 0-1 0 0,-2 0 1 0 0,1 0-1 0 0,0 0 0 0 0,-1 0 1 0 0,0 0-1 0 0,0 0 1 0 0,-1 0-1 0 0,1 1 1 0 0,-1-1-1 0 0,0 0 1 0 0,0 1-1 0 0,-1 0 0 0 0,1-1 1 0 0,-1 1-1 0 0,0 0 1 0 0,0 0-1 0 0,-1 0 1 0 0,1 1-1 0 0,-1-1 0 0 0,1 1 1 0 0,-1 0-1 0 0,0 0 1 0 0,-1 0-1 0 0,1 1 1 0 0,0-1-1 0 0,-1 1 1 0 0,1 0-1 0 0,-1 0 0 0 0,0 1 1 0 0,-1-1-64 0 0,0-1 76 0 0,-11-4 57 0 0,0-1-1 0 0,1-1 1 0 0,1 0-1 0 0,-1-1 1 0 0,2-1-1 0 0,-1 0 1 0 0,1-1-1 0 0,1 0 1 0 0,0-1-1 0 0,1-1-132 0 0,9 43-180 0 0,13-3-1462 0 0,-1-11-4145 0 0,0-3-864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2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3223 0 0,'4'-4'555'0'0,"1"0"0"0"0,-1 1 0 0 0,1-1 0 0 0,0 1 0 0 0,0 0 0 0 0,1 1 0 0 0,-1-1 0 0 0,1 1 0 0 0,-1 0 0 0 0,1 0 0 0 0,0 0 0 0 0,-1 1 0 0 0,1 0 0 0 0,0 0 0 0 0,0 1 0 0 0,3 0-555 0 0,-4-1 316 0 0,53 5 1558 0 0,-38 9-6649 0 0,-18-10 672 0 0</inkml:trace>
  <inkml:trace contextRef="#ctx0" brushRef="#br0" timeOffset="206.431">62 126 2303 0 0,'-6'4'-818'0'0,"7"-4"1000"0"0,-1 0-1 0 0,1 1 1 0 0,-1-1 0 0 0,1 0 0 0 0,-1 0 0 0 0,1 1 0 0 0,-1-1-1 0 0,0 0 1 0 0,1 1 0 0 0,-1-1 0 0 0,0 0 0 0 0,1 1 0 0 0,-1-1-1 0 0,0 0 1 0 0,1 1 0 0 0,-1-1 0 0 0,0 1 0 0 0,0-1 0 0 0,0 0-1 0 0,1 1 1 0 0,-1-1 0 0 0,0 1 0 0 0,0-1 0 0 0,0 1 0 0 0,0-1-1 0 0,0 1 1 0 0,0-1 0 0 0,0 1 0 0 0,0-1 0 0 0,0 1-1 0 0,0-1 1 0 0,0 1 0 0 0,0-1 0 0 0,0 1 0 0 0,0-1 0 0 0,0 1-1 0 0,0-1 1 0 0,-1 1 0 0 0,1-1 0 0 0,0 0 0 0 0,0 1 0 0 0,-1-1-1 0 0,1 1 1 0 0,0-1 0 0 0,-1 0 0 0 0,1 1 0 0 0,0-1 0 0 0,-1 0-1 0 0,1 1 1 0 0,0-1 0 0 0,-1 0 0 0 0,1 0 0 0 0,-1 1 0 0 0,1-1-1 0 0,-1 0 1 0 0,1 0 0 0 0,0 0 0 0 0,-1 1 0 0 0,1-1-182 0 0,110-20 5645 0 0,-84 15-5467 0 0,58-2-2513 0 0,-71 11-3383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2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47 157 1375 0 0,'-21'-16'2299'0'0,"5"4"243"0"0,7 4 1929 0 0,28 25-119 0 0,62 8-2709 0 0,-48-25-1155 0 0,0-1 0 0 0,-1-1 0 0 0,1-2 0 0 0,23-6-488 0 0,119-7 189 0 0,-117 29-3541 0 0,-52-9 1720 0 0</inkml:trace>
  <inkml:trace contextRef="#ctx0" brushRef="#br0" timeOffset="349.153">506 3 3679 0 0,'-16'-3'747'0'0,"22"14"1498"0"0,-5-10-1709 0 0,3 2 0 0 0,80 28 579 0 0,-72-30-791 0 0,0 0-1 0 0,-1 1 1 0 0,1 0-1 0 0,-1 1 1 0 0,0 1-1 0 0,1 0 1 0 0,-2 0-1 0 0,1 1 1 0 0,0 0-1 0 0,-1 1 1 0 0,0 0-1 0 0,0 0 1 0 0,-1 1-1 0 0,0 1 1 0 0,0 0-1 0 0,0 0 1 0 0,6 9-324 0 0,-14-15 89 0 0,1 0-1 0 0,-1 1 1 0 0,0-1 0 0 0,0 1 0 0 0,0 0-1 0 0,0 0 1 0 0,0-1 0 0 0,-1 1 0 0 0,1 0-1 0 0,-1 0 1 0 0,1 0 0 0 0,-1-1 0 0 0,0 1-1 0 0,0 0 1 0 0,-1 0 0 0 0,1 0 0 0 0,0 0-1 0 0,-1-1 1 0 0,0 1 0 0 0,0 0 0 0 0,0 0-1 0 0,0-1 1 0 0,0 1 0 0 0,0-1 0 0 0,-1 1-1 0 0,1-1 1 0 0,-1 0 0 0 0,0 1 0 0 0,1-1-1 0 0,-1 0 1 0 0,0 0 0 0 0,0 0 0 0 0,-3 2-89 0 0,-84 54 2091 0 0,78-52-1875 0 0,-27 12 133 0 0,54-20-3255 0 0,-7 2-3308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53 162 455 0 0,'-14'-14'640'0'0,"-25"0"8286"0"0,53 21-5948 0 0,9-5-2686 0 0,0-1 1 0 0,0-1-1 0 0,0-1 0 0 0,0-1 0 0 0,0-1 0 0 0,21-6-292 0 0,-35 8-41 0 0,7-3-387 0 0,20-2-4185 0 0,-23 5 438 0 0</inkml:trace>
  <inkml:trace contextRef="#ctx0" brushRef="#br0" timeOffset="347.371">280 58 3223 0 0,'0'0'33'0'0,"0"-1"0"0"0,0 0-1 0 0,-1 0 1 0 0,1 0-1 0 0,0 0 1 0 0,0 0 0 0 0,0 0-1 0 0,0 0 1 0 0,0 1-1 0 0,0-1 1 0 0,0 0 0 0 0,0 0-1 0 0,0 0 1 0 0,0 0-1 0 0,1 0 1 0 0,-1 0 0 0 0,0 0-1 0 0,1 1 1 0 0,-1-1-1 0 0,1 0 1 0 0,-1 0 0 0 0,0 0-1 0 0,1 1 1 0 0,0-1-1 0 0,-1 0 1 0 0,1 1 0 0 0,-1-1-1 0 0,1 0 1 0 0,0 1-1 0 0,0-1 1 0 0,-1 1 0 0 0,1-1-1 0 0,0 1 1 0 0,0-1-1 0 0,0 1 1 0 0,-1 0 0 0 0,1-1-1 0 0,0 1 1 0 0,0 0-1 0 0,0 0-32 0 0,8-5 179 0 0,0 1 0 0 0,0 0 0 0 0,1 0 0 0 0,-1 1 0 0 0,1 1 0 0 0,0-1-1 0 0,0 2 1 0 0,0-1 0 0 0,0 1 0 0 0,0 1 0 0 0,0 0 0 0 0,0 0 0 0 0,0 1-1 0 0,0 0 1 0 0,0 1 0 0 0,0 0 0 0 0,-1 1 0 0 0,1 0 0 0 0,-1 0 0 0 0,1 1-1 0 0,-1 0 1 0 0,0 1 0 0 0,0 0 0 0 0,-1 0 0 0 0,0 1 0 0 0,0 0-1 0 0,0 0 1 0 0,6 7-179 0 0,44 69 2580 0 0,-58-80-2456 0 0,0 0-1 0 0,-1-1 0 0 0,1 1 0 0 0,-1 0 0 0 0,1-1 1 0 0,-1 1-1 0 0,0 0 0 0 0,0-1 0 0 0,0 1 1 0 0,0-1-1 0 0,0 1 0 0 0,0-1 0 0 0,0 1 1 0 0,0-1-1 0 0,0 0 0 0 0,-1 0 0 0 0,1 0 0 0 0,-1 1 1 0 0,1-1-1 0 0,-1-1 0 0 0,1 1 0 0 0,-1 0 1 0 0,1 0-1 0 0,-1 0 0 0 0,0-1 0 0 0,0 1 1 0 0,1-1-1 0 0,-1 1 0 0 0,0-1 0 0 0,0 0 0 0 0,1 0 1 0 0,-2 0-124 0 0,-10 5 451 0 0,-156 80 1142 0 0,146-66-2505 0 0,23-13-24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04:2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376 132 5063 0 0,'17'-38'4662'0'0,"-15"36"-4523"0"0,-1 0 0 0 0,0 0 0 0 0,1 0 0 0 0,-1 0 0 0 0,0-1 0 0 0,0 1 0 0 0,0 0 0 0 0,0-1 1 0 0,-1 1-1 0 0,1-1 0 0 0,-1 1 0 0 0,1-1 0 0 0,-1 1 0 0 0,0-1 0 0 0,0 1 0 0 0,0-1 0 0 0,0 1 0 0 0,0-1 0 0 0,-1 1 0 0 0,1-1 1 0 0,-1 1-1 0 0,0 0 0 0 0,0-1 0 0 0,1 1 0 0 0,-1 0 0 0 0,-1-1 0 0 0,1 1 0 0 0,0 0 0 0 0,-1 0 0 0 0,1 0 0 0 0,-1 0 1 0 0,1 0-1 0 0,-1 0 0 0 0,0 1 0 0 0,0-1 0 0 0,0 0 0 0 0,0 1 0 0 0,0 0 0 0 0,0-1 0 0 0,0 1 0 0 0,-1 0 0 0 0,1 0 1 0 0,0 0-1 0 0,-1 0 0 0 0,1 1 0 0 0,-1-1 0 0 0,-1 0-139 0 0,-3 2 122 0 0,-1 0 0 0 0,1 0 1 0 0,-1 0-1 0 0,1 1 0 0 0,0 0 0 0 0,-1 0 0 0 0,1 1 1 0 0,0 0-1 0 0,1 1 0 0 0,-1-1 0 0 0,1 1 0 0 0,-1 0 1 0 0,1 1-1 0 0,0-1 0 0 0,1 1 0 0 0,-1 1 0 0 0,1-1 1 0 0,0 1-1 0 0,0 0 0 0 0,-3 5-122 0 0,5-6-5 0 0,0-1 0 0 0,1 0 1 0 0,-1 1-1 0 0,1-1 0 0 0,0 1 1 0 0,0-1-1 0 0,1 1 0 0 0,-1 0 0 0 0,1 0 1 0 0,0 0-1 0 0,1 0 0 0 0,-1 0 0 0 0,1 0 1 0 0,0 0-1 0 0,0 0 0 0 0,1 0 0 0 0,-1 0 1 0 0,1 0-1 0 0,0 0 0 0 0,0 0 1 0 0,1 0-1 0 0,-1-1 0 0 0,1 1 0 0 0,0 0 1 0 0,1-1-1 0 0,-1 1 0 0 0,1-1 0 0 0,0 0 1 0 0,0 0-1 0 0,0 0 0 0 0,2 1 5 0 0,-1-1-16 0 0,1 0 0 0 0,-1 0-1 0 0,1-1 1 0 0,0 0 0 0 0,0 0 0 0 0,0 0-1 0 0,1 0 1 0 0,-1-1 0 0 0,0 0 0 0 0,1 0-1 0 0,0 0 1 0 0,0-1 0 0 0,-1 0 0 0 0,1 0-1 0 0,0 0 1 0 0,0-1 0 0 0,0 0 0 0 0,0 0-1 0 0,0-1 1 0 0,-1 1 0 0 0,1-1 0 0 0,0 0-1 0 0,0-1 1 0 0,-1 0 0 0 0,1 1 0 0 0,0-2-1 0 0,-1 1 1 0 0,0-1 0 0 0,0 0 0 0 0,0 0-1 0 0,4-3 17 0 0,-21 75 1734 0 0,10-26-1803 0 0,3-1 0 0 0,1 1 0 0 0,3-1 0 0 0,1 0 1 0 0,11 39 68 0 0,-11-53-217 0 0,-1-12 74 0 0,0 1-1 0 0,-2-1 0 0 0,0 1 1 0 0,-1 0-1 0 0,0 0 0 0 0,-2 0 1 0 0,0 0-1 0 0,-1 0 0 0 0,-2 10 144 0 0,2-24-6 0 0,0 0 0 0 0,0 0 0 0 0,0 0 0 0 0,0 0 0 0 0,-1-1 0 0 0,1 1 0 0 0,-1 0-1 0 0,0-1 1 0 0,0 1 0 0 0,0-1 0 0 0,0 0 0 0 0,0 0 0 0 0,-1 0 0 0 0,1 0 0 0 0,-1 0 0 0 0,1 0 0 0 0,-1-1-1 0 0,0 1 1 0 0,1-1 0 0 0,-1 1 0 0 0,0-1 0 0 0,0 0 0 0 0,0 0 0 0 0,0-1 0 0 0,0 1 0 0 0,0 0 0 0 0,0-1-1 0 0,0 0 1 0 0,-3 0 6 0 0,-93-10 97 0 0,82 5 90 0 0,0 0 0 0 0,0-1 0 0 0,0-1 0 0 0,1-1 0 0 0,0 0 0 0 0,0-1 0 0 0,1 0 0 0 0,0-2-1 0 0,1 0 1 0 0,0 0 0 0 0,1-1 0 0 0,0-1 0 0 0,1 0 0 0 0,1-1 0 0 0,0 0 0 0 0,-8-13-187 0 0,16 22 41 0 0,1 1 0 0 0,-1-1-1 0 0,1 1 1 0 0,0-1 0 0 0,0 0 0 0 0,1 0 0 0 0,-1 0-1 0 0,1 0 1 0 0,0 0 0 0 0,0 0 0 0 0,1 0 0 0 0,0-1 0 0 0,0 1-1 0 0,0 0 1 0 0,0 0 0 0 0,1 0 0 0 0,0 0 0 0 0,0-1 0 0 0,0 1-1 0 0,1 1 1 0 0,0-1 0 0 0,0 0 0 0 0,0 0 0 0 0,0 0 0 0 0,1 1-1 0 0,-1 0 1 0 0,1-1 0 0 0,1 1 0 0 0,2-3-41 0 0,5-6-18 0 0,1 1-1 0 0,1 1 1 0 0,-1 0 0 0 0,2 1 0 0 0,0 0-1 0 0,0 1 1 0 0,1 0 0 0 0,0 1 0 0 0,0 1 0 0 0,1 1-1 0 0,-1 0 1 0 0,2 1 0 0 0,-1 0 0 0 0,0 1 0 0 0,17-1 18 0 0,-18 3-661 0 0,13-3-5060 0 0,-4 1-895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3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41 1375 0 0,'13'-24'2914'0'0,"-13"24"-2778"0"0,-1 1-1 0 0,1-1 1 0 0,0 1 0 0 0,-1-1 0 0 0,1 0 0 0 0,-1 1 0 0 0,0-1 0 0 0,1 0-1 0 0,-1 1 1 0 0,1-1 0 0 0,-1 0 0 0 0,1 0 0 0 0,-1 0 0 0 0,0 0 0 0 0,1 1-1 0 0,-1-1 1 0 0,1 0 0 0 0,-1 0 0 0 0,0 0 0 0 0,1 0 0 0 0,-1 0 0 0 0,1 0-1 0 0,-1-1 1 0 0,0 1 0 0 0,1 0 0 0 0,-1 0 0 0 0,1 0 0 0 0,-1-1 0 0 0,0 1-1 0 0,1 0 1 0 0,-1 0 0 0 0,1-1 0 0 0,-1 1 0 0 0,1 0 0 0 0,-1-1 0 0 0,1 1-1 0 0,0-1 1 0 0,-1 1 0 0 0,1-1 0 0 0,-1 1 0 0 0,1-1 0 0 0,0 1 0 0 0,-1-1-1 0 0,1 1 1 0 0,0-1 0 0 0,0 1 0 0 0,-1-1 0 0 0,1 0 0 0 0,0 1-1 0 0,0-1 1 0 0,0 1 0 0 0,0-1 0 0 0,0 0 0 0 0,0 1 0 0 0,0-1 0 0 0,0 1-1 0 0,0-1 1 0 0,0 0 0 0 0,0 1 0 0 0,0-1 0 0 0,0 1 0 0 0,1-1 0 0 0,-1 0-1 0 0,0 1 1 0 0,1-1-136 0 0,-39 33 492 0 0,1 1 0 0 0,2 2 0 0 0,2 2 0 0 0,1 1 0 0 0,2 1 0 0 0,-5 12-492 0 0,33-49 18 0 0,1 1-1 0 0,-1-1 1 0 0,1 1-1 0 0,0-1 1 0 0,0 1-1 0 0,0-1 0 0 0,0 1 1 0 0,0 0-1 0 0,1-1 1 0 0,-1 1-1 0 0,1 0 1 0 0,-1 0-1 0 0,1-1 1 0 0,0 1-1 0 0,0 0 1 0 0,0 0-1 0 0,1 0 0 0 0,-1-1 1 0 0,1 1-1 0 0,-1 0 1 0 0,1-1-1 0 0,0 1 1 0 0,0 0-1 0 0,0-1 1 0 0,1 1-1 0 0,-1-1 1 0 0,0 1-1 0 0,1-1 0 0 0,0 0 1 0 0,0 0-1 0 0,-1 0 1 0 0,1 0-1 0 0,1 1-17 0 0,9 3 8 0 0,0 0-1 0 0,0 0 1 0 0,0-1-1 0 0,1-1 1 0 0,0 0 0 0 0,0-1-1 0 0,0 0 1 0 0,0-1-1 0 0,1-1 1 0 0,-1 0-1 0 0,0-1 1 0 0,1 0-1 0 0,-1-1 1 0 0,0 0-1 0 0,1-1 1 0 0,-1-1 0 0 0,0 0-1 0 0,6-3-7 0 0,-14 5 0 0 0,17-2-10 0 0,-1-1-1 0 0,0-1 0 0 0,0-1 1 0 0,0-1-1 0 0,-1-1 0 0 0,0 0 1 0 0,-1-2-1 0 0,0 0 0 0 0,9-7 11 0 0,-26 15 13 0 0,0 1-1 0 0,0-1 0 0 0,0 0 0 0 0,0 0 1 0 0,0 0-1 0 0,0 0 0 0 0,0-1 0 0 0,-1 1 1 0 0,1 0-1 0 0,-1-1 0 0 0,0 1 0 0 0,1-1 1 0 0,-1 1-1 0 0,0-1 0 0 0,0 1 0 0 0,-1-1 1 0 0,1 0-1 0 0,-1 0 0 0 0,1 1 0 0 0,-1-1 1 0 0,0 0-1 0 0,0 0 0 0 0,0 0 1 0 0,0 1-1 0 0,-1-1 0 0 0,1 0 0 0 0,-1 0 1 0 0,1 1-1 0 0,-1-1 0 0 0,0 0 0 0 0,0 1 1 0 0,-1-1-1 0 0,1 1 0 0 0,0-1 0 0 0,-1 1 1 0 0,1 0-1 0 0,-1 0 0 0 0,0-1 0 0 0,0 1 1 0 0,0 0-1 0 0,0 1 0 0 0,0-1 0 0 0,0 0 1 0 0,0 0-1 0 0,-1 1 0 0 0,0-1-12 0 0,-13-9 327 0 0,0 1-1 0 0,-1 0 1 0 0,0 2-1 0 0,0-1 1 0 0,-1 2 0 0 0,0 1-1 0 0,-1 0-326 0 0,-24-10 514 0 0,-95-28 472 0 0,173 48-5342 0 0,-21-2-1806 0 0</inkml:trace>
  <inkml:trace contextRef="#ctx0" brushRef="#br0" timeOffset="505.619">644 64 3223 0 0,'-9'-27'336'0'0,"22"35"3606"0"0,68 162-248 0 0,-60-124-2193 0 0,3 0 0 0 0,1-1 0 0 0,3-2 0 0 0,25 31-1501 0 0,-52-71 46 0 0,1 0 1 0 0,-1-1-1 0 0,0 1 0 0 0,1-1 0 0 0,-1 0 1 0 0,1 1-1 0 0,0-1 0 0 0,0 0 0 0 0,0 0 1 0 0,0 0-1 0 0,0 0 0 0 0,1 0 0 0 0,-1 0 1 0 0,0-1-1 0 0,1 1 0 0 0,0-1 0 0 0,-1 0 1 0 0,1 0-1 0 0,0 0 0 0 0,-1 0 0 0 0,1 0 1 0 0,0 0-1 0 0,0-1 0 0 0,0 1 0 0 0,0-1 1 0 0,-1 0-1 0 0,1 0 0 0 0,0 0 0 0 0,0 0 1 0 0,0-1-1 0 0,0 1 0 0 0,0-1 0 0 0,0 0 1 0 0,-1 1-1 0 0,1-1 0 0 0,0-1 0 0 0,-1 1 1 0 0,2-1-47 0 0,5-11 271 0 0,0 0 1 0 0,-1-1-1 0 0,0-1 1 0 0,-2 1 0 0 0,1-1-1 0 0,-2 0 1 0 0,0 0 0 0 0,-1-1-1 0 0,1-4-271 0 0,-3 11 54 0 0,89-307 286 0 0,-81 298-549 0 0,-6 17-4336 0 0,-3 2-1777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3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5983 0 0,'-22'-12'6528'0'0,"13"9"-3522"0"0,13 3-5150 0 0,-4 0-2750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3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1375 0 0,'0'0'107'0'0,"-1"0"-26"0"0,-10 15 4450 0 0,5 0-3616 0 0,-7 51 3999 0 0,14 30-2244 0 0,28 78-736 0 0,-29-173-1908 0 0,0 0-1 0 0,0-1 1 0 0,0 1 0 0 0,0 0-1 0 0,0 0 1 0 0,0 0-1 0 0,0 0 1 0 0,0-1 0 0 0,0 1-1 0 0,0 0 1 0 0,1 0-1 0 0,-1 0 1 0 0,0-1-1 0 0,1 1 1 0 0,-1 0 0 0 0,0 0-1 0 0,1-1 1 0 0,-1 1-1 0 0,1 0 1 0 0,-1-1 0 0 0,1 1-1 0 0,0-1 1 0 0,-1 1-1 0 0,1-1 1 0 0,-1 1-1 0 0,1-1 1 0 0,0 1 0 0 0,0-1-1 0 0,-1 1 1 0 0,1-1-1 0 0,0 0 1 0 0,0 1 0 0 0,-1-1-1 0 0,1 0 1 0 0,0 0-1 0 0,0 0 1 0 0,0 0-1 0 0,-1 1 1 0 0,1-1 0 0 0,0 0-1 0 0,0-1 1 0 0,0 1-1 0 0,0 0 1 0 0,-1 0 0 0 0,1 0-1 0 0,0 0 1 0 0,0-1-1 0 0,0 1 1 0 0,-1 0 0 0 0,1 0-1 0 0,0-1 1 0 0,0 1-1 0 0,0-1-25 0 0,40-94 449 0 0,-35 78-504 0 0,0 0 0 0 0,1 0 0 0 0,1 0-1 0 0,1 1 1 0 0,0 0 0 0 0,1 1 0 0 0,8-9 55 0 0,-15 19-14 0 0,1-1-1 0 0,1 1 1 0 0,-1 1 0 0 0,1-1 0 0 0,0 1 0 0 0,0 0-1 0 0,0 0 1 0 0,0 0 0 0 0,1 1 0 0 0,0-1-1 0 0,-1 1 1 0 0,1 1 0 0 0,0-1 0 0 0,0 1 0 0 0,1 0-1 0 0,-1 1 1 0 0,0-1 0 0 0,2 1 14 0 0,-5 3 44 0 0,-1 0 1 0 0,1 0-1 0 0,0 1 0 0 0,-1-1 0 0 0,1 1 1 0 0,-1-1-1 0 0,1 1 0 0 0,-1 0 1 0 0,0 0-1 0 0,-1 0 0 0 0,1 0 1 0 0,0 0-1 0 0,-1 0 0 0 0,1 0 1 0 0,-1 1-1 0 0,0-1 0 0 0,0 1 0 0 0,-1-1 1 0 0,1 0-1 0 0,-1 1 0 0 0,1 0-44 0 0,1 6 115 0 0,1 3-1 0 0,0 1-1 0 0,-1-1 1 0 0,0 1 0 0 0,-2-1-1 0 0,1 1 1 0 0,-2 0-1 0 0,1-1 1 0 0,-2 1 0 0 0,0-1-1 0 0,-2 7-113 0 0,1 7 556 0 0,11-42-432 0 0,4-17-238 0 0,2 0-1 0 0,0 0 1 0 0,3 1-1 0 0,0 1 1 0 0,2 1-1 0 0,1 0 1 0 0,19-19 114 0 0,-38 45-4 0 0,0 1 0 0 0,0 0 0 0 0,1 0 0 0 0,-1 0 0 0 0,1 0 0 0 0,-1 0 0 0 0,1 0 0 0 0,0 0 0 0 0,-1 1 0 0 0,1-1 0 0 0,0 0 0 0 0,0 1 0 0 0,0 0 0 0 0,1-1 0 0 0,-1 1 0 0 0,0 0 0 0 0,0 0 1 0 0,1 0-1 0 0,-1 1 0 0 0,1-1 0 0 0,-1 0 0 0 0,0 1 0 0 0,1 0 0 0 0,-1-1 0 0 0,1 1 0 0 0,-1 0 0 0 0,1 0 0 0 0,-1 0 0 0 0,1 1 0 0 0,-1-1 0 0 0,1 1 0 0 0,-1-1 0 0 0,1 1 0 0 0,-1 0 0 0 0,0 0 0 0 0,0 0 0 0 0,1 0 0 0 0,0 1 4 0 0,10 16 99 0 0,-1 0 1 0 0,-1 1-1 0 0,-1 0 0 0 0,0 1 0 0 0,-1 0 0 0 0,-2 1 1 0 0,0 0-1 0 0,-1 0 0 0 0,-1 0 0 0 0,-1 1-99 0 0,-1-12 102 0 0,-1-1-1 0 0,-1 0 1 0 0,0 0-1 0 0,0 1 1 0 0,-1-1-1 0 0,0 1 1 0 0,0-1-1 0 0,-1 0 1 0 0,0 1 0 0 0,-1-1-1 0 0,0 0 1 0 0,-1 0-1 0 0,0 2-101 0 0,-22 31 543 0 0,32-33-1908 0 0,-3-6 443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4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1839 0 0,'-4'-8'3384'0'0,"8"2"782"0"0,59-26-70 0 0,9 18-3318 0 0,10 18-1412 0 0,-62 0-1061 0 0,-11-1-2664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4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 2759 0 0,'-2'-1'184'0'0,"-1"1"0"0"0,1-1-1 0 0,0 1 1 0 0,0-1 0 0 0,-1 1-1 0 0,1 0 1 0 0,0 0 0 0 0,-1 0-1 0 0,1 1 1 0 0,0-1-1 0 0,0 0 1 0 0,-1 1 0 0 0,1 0-1 0 0,0-1 1 0 0,0 1 0 0 0,0 0-1 0 0,0 0 1 0 0,0 0-1 0 0,0 0 1 0 0,0 0 0 0 0,0 1-1 0 0,0-1-183 0 0,3 0 126 0 0,-1 0 0 0 0,1 0-1 0 0,0 0 1 0 0,-1-1-1 0 0,1 1 1 0 0,0 0-1 0 0,0 0 1 0 0,0-1 0 0 0,-1 1-1 0 0,1-1 1 0 0,0 1-1 0 0,0-1 1 0 0,0 1 0 0 0,0-1-1 0 0,0 1 1 0 0,0-1-1 0 0,0 0 1 0 0,0 0-1 0 0,0 1 1 0 0,1-1 0 0 0,-1 0-1 0 0,0 0 1 0 0,0 0-1 0 0,0 0 1 0 0,0 0 0 0 0,0-1-1 0 0,0 1 1 0 0,0 0-1 0 0,0 0 1 0 0,0-1-1 0 0,1 1-125 0 0,-2 0 11 0 0,51-6 1986 0 0,24-1-675 0 0,-25 10-5361 0 0,-36 0-257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2:00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37 5063 0 0,'3'-2'246'0'0,"12"-5"5027"0"0,-21 16-1361 0 0,-15 11-3225 0 0,1 0 0 0 0,1 1 0 0 0,1 1 0 0 0,0 1 0 0 0,2 1 0 0 0,1 0 0 0 0,-12 26-687 0 0,23-41 82 0 0,1-1 0 0 0,0 1 0 0 0,0 0-1 0 0,1 0 1 0 0,0 0 0 0 0,1 0 0 0 0,0 0-1 0 0,0 1 1 0 0,1 1-82 0 0,0-8 17 0 0,0 0 0 0 0,0-1 0 0 0,0 1 0 0 0,0-1 0 0 0,1 1 0 0 0,0 0 0 0 0,-1-1 0 0 0,1 1 0 0 0,0-1 0 0 0,0 1 0 0 0,0-1 0 0 0,0 0 0 0 0,1 1 0 0 0,-1-1 0 0 0,1 0 0 0 0,-1 0 0 0 0,1 0 0 0 0,0 0 0 0 0,0 0 0 0 0,0 0 0 0 0,0-1 0 0 0,0 1 0 0 0,0-1-1 0 0,0 1 1 0 0,1-1 0 0 0,-1 0 0 0 0,0 0 0 0 0,1 0 0 0 0,-1 0 0 0 0,1 0 0 0 0,-1 0 0 0 0,1-1 0 0 0,2 1-17 0 0,11 0 0 0 0,0-1 0 0 0,-1-1 0 0 0,1 0 0 0 0,0-1 0 0 0,-1 0 0 0 0,1-2 0 0 0,2-1 0 0 0,37-6 0 0 0,-27 7 0 0 0,1-1 0 0 0,-1-2 0 0 0,0 0 0 0 0,-1-2 0 0 0,25-12 0 0 0,-51 20 6 0 0,1 0 0 0 0,0 0 0 0 0,0-1 1 0 0,-1 1-1 0 0,1 0 0 0 0,0-1 0 0 0,-1 1 0 0 0,0-1 0 0 0,1 0 0 0 0,-1 1 0 0 0,0-1 0 0 0,0 0 0 0 0,0 0 0 0 0,0 0 0 0 0,0 0 0 0 0,0 0 1 0 0,0 0-1 0 0,-1 0 0 0 0,1 0 0 0 0,-1 0 0 0 0,0 0 0 0 0,1 0 0 0 0,-1-1 0 0 0,0 1 0 0 0,0 0 0 0 0,-1 0 0 0 0,1 0 0 0 0,0 0 1 0 0,-1 0-1 0 0,1-1 0 0 0,-1 1 0 0 0,1 0 0 0 0,-1 0 0 0 0,0 0 0 0 0,0 1 0 0 0,0-1 0 0 0,0 0 0 0 0,0 0 0 0 0,-1 0 0 0 0,1 1 0 0 0,0-1 1 0 0,-1 1-1 0 0,0-1 0 0 0,1 1 0 0 0,-1-1 0 0 0,0 1 0 0 0,1 0 0 0 0,-1 0 0 0 0,0 0 0 0 0,-1-1-6 0 0,-97-68 1155 0 0,-29-27 530 0 0,78 36-3073 0 0,51 60 183 0 0,1 0-4218 0 0,1 2-1345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2:00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20 1375 0 0,'-6'-12'1427'0'0,"3"5"5927"0"0,5 21-3405 0 0,11 60 826 0 0,-10 38-2986 0 0,-11-66-1633 0 0,-1-1 0 0 0,-3 0 0 0 0,-2-1 0 0 0,-1 0 0 0 0,-6 6-156 0 0,-35 108 574 0 0,35-19 2 0 0,21-131-544 0 0,0 0-1 0 0,0-1 1 0 0,1 1-1 0 0,0 0 1 0 0,1-1-1 0 0,0 1 1 0 0,0 0-1 0 0,0-1 1 0 0,1 0-1 0 0,0 0 1 0 0,1 0-1 0 0,-1 0 1 0 0,1 0-1 0 0,1-1 1 0 0,-1 1-1 0 0,5 4-31 0 0,-4-7-69 0 0,1-1 0 0 0,-1 1 0 0 0,1-1 1 0 0,0 0-1 0 0,0 0 0 0 0,0-1 0 0 0,0 0 0 0 0,0 0 0 0 0,1 0 0 0 0,-1-1 0 0 0,0 0 0 0 0,1 0 0 0 0,-1 0 1 0 0,1-1-1 0 0,0 0 0 0 0,-1 0 0 0 0,1-1 0 0 0,-1 0 0 0 0,0 0 0 0 0,1-1 0 0 0,-1 1 0 0 0,0-1 0 0 0,0-1 1 0 0,1 1-1 0 0,-2-1 0 0 0,1 0 0 0 0,0 0 0 0 0,-1-1 0 0 0,1 0 0 0 0,-1 0 0 0 0,0 0 0 0 0,0 0 1 0 0,-1-1-1 0 0,1 0 0 0 0,-1 0 0 0 0,0 0 0 0 0,-1-1 0 0 0,1 1 0 0 0,-1-1 0 0 0,0 0 0 0 0,0 0 0 0 0,-1 0 1 0 0,2-4 68 0 0,-4-3-1414 0 0</inkml:trace>
  <inkml:trace contextRef="#ctx0" brushRef="#br0" timeOffset="252.332">63 485 3191 0 0,'-39'1'320'0'0,"16"13"2141"0"0,42-1 942 0 0,16-10-1105 0 0,1-2-1 0 0,0-2 0 0 0,-1 0 1 0 0,21-5-2298 0 0,17-1 244 0 0,1 5-4524 0 0,-52 2-1962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1:57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138 548 919 0 0,'1'-40'2707'0'0,"13"-45"4170"0"0,-14 85-6786 0 0,1 0 0 0 0,-1-1 0 0 0,1 1 0 0 0,-1 0 0 0 0,1-1 0 0 0,-1 1 0 0 0,1 0 0 0 0,-1 0 0 0 0,1 0 0 0 0,-1 0 0 0 0,1 0 0 0 0,-1-1 1 0 0,1 1-1 0 0,-1 0 0 0 0,1 0 0 0 0,-1 0 0 0 0,1 0 0 0 0,-1 1 0 0 0,1-1 0 0 0,0 0 0 0 0,-1 0 0 0 0,1 0 0 0 0,-1 0 0 0 0,1 0 0 0 0,-1 1 0 0 0,0-1 0 0 0,1 0 0 0 0,-1 0 0 0 0,1 1 0 0 0,-1-1 0 0 0,1 0 0 0 0,-1 1 0 0 0,0-1 0 0 0,1 0 0 0 0,-1 1 0 0 0,0-1 0 0 0,1 1 0 0 0,-1-1 0 0 0,0 1 0 0 0,1-1 0 0 0,-1 1 0 0 0,0-1 0 0 0,0 0 0 0 0,0 1 0 0 0,1 0 0 0 0,-1-1 0 0 0,0 1 0 0 0,0-1 0 0 0,0 1 0 0 0,0-1 0 0 0,0 1 0 0 0,0-1 0 0 0,0 1 0 0 0,0-1 0 0 0,0 1 0 0 0,0-1 0 0 0,0 1 0 0 0,-1-1 0 0 0,1 1 0 0 0,0-1 0 0 0,0 1 0 0 0,0-1 0 0 0,-1 1 0 0 0,1-1 0 0 0,0 1 0 0 0,-1-1 0 0 0,1 0 0 0 0,0 1 0 0 0,-1-1-91 0 0,-8 229 3435 0 0,25 178-894 0 0,-21-244-2353 0 0,11-147 565 0 0,-8-43-742 0 0,-31-143-651 0 0,22 126 336 0 0,2 0 0 0 0,2 0 0 0 0,2-1 0 0 0,2 1 0 0 0,2-33 304 0 0,4 56-12 0 0,1 0-1 0 0,0 0 0 0 0,2 0 1 0 0,1 0-1 0 0,8-16 13 0 0,16-57-1 0 0,-24 41 674 0 0,29 57 321 0 0,13 8-955 0 0,1-3 0 0 0,0-1 0 0 0,17-2-39 0 0,97 5-968 0 0,-153-3-3593 0 0,-11-6-1998 0 0</inkml:trace>
  <inkml:trace contextRef="#ctx0" brushRef="#br0" timeOffset="268.265">207 856 3679 0 0,'-36'7'1217'0'0,"4"10"4486"0"0,58-16-369 0 0,86-23 162 0 0,59-1-4717 0 0,-122 20-4384 0 0,-45 5-3207 0 0</inkml:trace>
  <inkml:trace contextRef="#ctx0" brushRef="#br0" timeOffset="1057.21">16 134 3679 0 0,'-15'9'5808'0'0,"15"-8"-4877"0"0,0-1-224 0 0,4 0-99 0 0,194-8 6546 0 0,-104 21-5700 0 0,-16 0-4874 0 0,-67-12-2766 0 0</inkml:trace>
  <inkml:trace contextRef="#ctx0" brushRef="#br0" timeOffset="1373.938">371 57 2303 0 0,'1'-3'383'0'0,"1"1"0"0"0,-1-1 0 0 0,1 1-1 0 0,-1-1 1 0 0,1 1 0 0 0,0 0 0 0 0,0 0 0 0 0,0 0-1 0 0,0 0 1 0 0,0 0 0 0 0,0 0 0 0 0,1 0-1 0 0,-1 0 1 0 0,1 1 0 0 0,-1 0 0 0 0,1-1-1 0 0,-1 1 1 0 0,1 0-383 0 0,-2 1 45 0 0,12-5 267 0 0,1 1-1 0 0,-1 1 1 0 0,1 0-1 0 0,0 1 1 0 0,0 1 0 0 0,0 0-1 0 0,-1 1 1 0 0,1 0 0 0 0,0 1-1 0 0,0 1 1 0 0,0 0-1 0 0,0 1 1 0 0,-1 0 0 0 0,0 1-1 0 0,1 0 1 0 0,-1 1-1 0 0,-1 1 1 0 0,1 0 0 0 0,-1 1-1 0 0,0 0 1 0 0,1 2-312 0 0,-3-4 155 0 0,0 1 1 0 0,-1 0-1 0 0,0 1 1 0 0,0 0-1 0 0,0 0 1 0 0,-1 1 0 0 0,0 0-1 0 0,0 0 1 0 0,-1 1-1 0 0,0 0 1 0 0,1 3-156 0 0,-7-9 60 0 0,0-1 0 0 0,0 1 0 0 0,0 0 1 0 0,-1 0-1 0 0,1 0 0 0 0,-1-1 0 0 0,0 1 1 0 0,0 0-1 0 0,0 0 0 0 0,0 0 0 0 0,-1 0 1 0 0,1-1-1 0 0,-1 1 0 0 0,1 0 0 0 0,-1 0 1 0 0,0-1-1 0 0,0 1 0 0 0,0 0 0 0 0,-1-1 1 0 0,1 1-1 0 0,-1-1 0 0 0,1 0 0 0 0,-1 1 1 0 0,0-1-1 0 0,0 0 0 0 0,0 0 0 0 0,0 0-60 0 0,-62 51 1608 0 0,51-44-1502 0 0,-1-1 0 0 0,-1-1-1 0 0,0-1 1 0 0,0 0 0 0 0,0 0-1 0 0,0-2 1 0 0,-1 0-1 0 0,-3 0-104 0 0,13-2-1332 0 0,3 0-3440 0 0,2 1-1877 0 0</inkml:trace>
  <inkml:trace contextRef="#ctx0" brushRef="#br0" timeOffset="1689.219">919 1265 14743 0 0,'-5'-4'648'0'0,"1"3"144"0"0,1-1-632 0 0,0 2-160 0 0,2 0 0 0 0,-1 2 0 0 0,1-1 696 0 0,-2 0 104 0 0,1 3 32 0 0,-2 2 0 0 0,1 1-376 0 0,-1-1-72 0 0,1 1-8 0 0,2 0-8 0 0,-1-2-1152 0 0,2 1-232 0 0,0-2-40 0 0,3-1-6344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5:04.25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233.83398"/>
      <inkml:brushProperty name="anchorY" value="-4259.79102"/>
      <inkml:brushProperty name="scaleFactor" value="0.5"/>
    </inkml:brush>
  </inkml:definitions>
  <inkml:trace contextRef="#ctx0" brushRef="#br0">124 5 3223 0 0,'0'0'0'0'0,"-1"0"288"0"0,-1 0-336 0 0,-1 0 96 0 0,-2 0-468 0 0,-1 1-626 0 0,-1-1 712 0 0,-3 1 490 0 0,-1 0 14 0 0,-2-1 92 0 0,0 1 24 0 0,2 0 420 0 0,0 0-24 0 0,2-1 42 0 0,2 1 20 0 0,2 0 45 0 0,0 0-2 0 0,2 0 3 0 0,1 0 777 0 0,2 2-436 0 0,3 1 59 0 0,2 0-744 0 0,3 1 187 0 0,1-1-104 0 0,3-1 18 0 0,4 0 629 0 0,5-1-813 0 0,2 0 206 0 0,9-3 479 0 0,10-1-288 0 0,10-2-73 0 0,11-2-77 0 0,0-1-423 0 0,-1 1 106 0 0,-4 0-61 0 0,-3 1-56 0 0,2 2 194 0 0,-4 0-256 0 0,-5 1 73 0 0,1 1 142 0 0,-2 3-123 0 0,-6 0-152 0 0,-5 1 46 0 0,-6 1-28 0 0,-6 1-9 0 0,1 0 40 0 0,-1 2-50 0 0,1 1-58 0 0,-1-2 15 0 0,-2-1-94 0 0,-5-1 108 0 0,-1-2-717 0 0,-3-2-410 0 0,-4-1-4886 0 0,-3-1 210 0 0,-2 0-2506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1T06:55:05.73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908.06396"/>
      <inkml:brushProperty name="anchorY" value="-6412.72266"/>
      <inkml:brushProperty name="scaleFactor" value="0.5"/>
    </inkml:brush>
  </inkml:definitions>
  <inkml:trace contextRef="#ctx0" brushRef="#br0">9 16 12439 0 0,'0'0'0'0'0,"0"-1"544"0"0,-1 0 299 0 0,-1-1-1019 0 0,1 1 309 0 0,0 0 511 0 0,0 0 675 0 0,1 1-79 0 0,-1 0 167 0 0,1 0-429 0 0,-1 0-775 0 0,1 0 180 0 0,0 0-125 0 0,0 0-151 0 0,0 0 5 0 0,0 0-20 0 0,0 0-497 0 0,0-4-85 0 0,0 2-10107 0 0,0-1-1625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EF6A2-87D5-48C7-863F-5009209665C5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E9D9-6E2F-4BDA-92FD-5A31327BAB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327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2. 11. 2023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1.xml"/><Relationship Id="rId21" Type="http://schemas.openxmlformats.org/officeDocument/2006/relationships/image" Target="../media/image75.png"/><Relationship Id="rId42" Type="http://schemas.openxmlformats.org/officeDocument/2006/relationships/customXml" Target="../ink/ink89.xml"/><Relationship Id="rId47" Type="http://schemas.openxmlformats.org/officeDocument/2006/relationships/image" Target="../media/image88.png"/><Relationship Id="rId63" Type="http://schemas.openxmlformats.org/officeDocument/2006/relationships/image" Target="../media/image96.png"/><Relationship Id="rId68" Type="http://schemas.openxmlformats.org/officeDocument/2006/relationships/customXml" Target="../ink/ink102.xml"/><Relationship Id="rId16" Type="http://schemas.openxmlformats.org/officeDocument/2006/relationships/customXml" Target="../ink/ink76.xml"/><Relationship Id="rId11" Type="http://schemas.openxmlformats.org/officeDocument/2006/relationships/image" Target="../media/image70.png"/><Relationship Id="rId32" Type="http://schemas.openxmlformats.org/officeDocument/2006/relationships/customXml" Target="../ink/ink84.xml"/><Relationship Id="rId37" Type="http://schemas.openxmlformats.org/officeDocument/2006/relationships/image" Target="../media/image83.png"/><Relationship Id="rId53" Type="http://schemas.openxmlformats.org/officeDocument/2006/relationships/image" Target="../media/image91.png"/><Relationship Id="rId58" Type="http://schemas.openxmlformats.org/officeDocument/2006/relationships/customXml" Target="../ink/ink97.xml"/><Relationship Id="rId74" Type="http://schemas.openxmlformats.org/officeDocument/2006/relationships/customXml" Target="../ink/ink105.xml"/><Relationship Id="rId79" Type="http://schemas.openxmlformats.org/officeDocument/2006/relationships/image" Target="../media/image104.png"/><Relationship Id="rId5" Type="http://schemas.openxmlformats.org/officeDocument/2006/relationships/image" Target="../media/image67.png"/><Relationship Id="rId61" Type="http://schemas.openxmlformats.org/officeDocument/2006/relationships/image" Target="../media/image95.png"/><Relationship Id="rId19" Type="http://schemas.openxmlformats.org/officeDocument/2006/relationships/image" Target="../media/image74.png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78.png"/><Relationship Id="rId30" Type="http://schemas.openxmlformats.org/officeDocument/2006/relationships/customXml" Target="../ink/ink83.xml"/><Relationship Id="rId35" Type="http://schemas.openxmlformats.org/officeDocument/2006/relationships/image" Target="../media/image82.png"/><Relationship Id="rId43" Type="http://schemas.openxmlformats.org/officeDocument/2006/relationships/image" Target="../media/image86.png"/><Relationship Id="rId48" Type="http://schemas.openxmlformats.org/officeDocument/2006/relationships/customXml" Target="../ink/ink92.xml"/><Relationship Id="rId56" Type="http://schemas.openxmlformats.org/officeDocument/2006/relationships/customXml" Target="../ink/ink96.xml"/><Relationship Id="rId64" Type="http://schemas.openxmlformats.org/officeDocument/2006/relationships/customXml" Target="../ink/ink100.xml"/><Relationship Id="rId69" Type="http://schemas.openxmlformats.org/officeDocument/2006/relationships/image" Target="../media/image99.png"/><Relationship Id="rId77" Type="http://schemas.openxmlformats.org/officeDocument/2006/relationships/image" Target="../media/image103.png"/><Relationship Id="rId8" Type="http://schemas.openxmlformats.org/officeDocument/2006/relationships/customXml" Target="../ink/ink72.xml"/><Relationship Id="rId51" Type="http://schemas.openxmlformats.org/officeDocument/2006/relationships/image" Target="../media/image90.png"/><Relationship Id="rId72" Type="http://schemas.openxmlformats.org/officeDocument/2006/relationships/customXml" Target="../ink/ink104.xml"/><Relationship Id="rId80" Type="http://schemas.openxmlformats.org/officeDocument/2006/relationships/customXml" Target="../ink/ink108.xml"/><Relationship Id="rId3" Type="http://schemas.openxmlformats.org/officeDocument/2006/relationships/image" Target="../media/image66.png"/><Relationship Id="rId12" Type="http://schemas.openxmlformats.org/officeDocument/2006/relationships/customXml" Target="../ink/ink74.xml"/><Relationship Id="rId17" Type="http://schemas.openxmlformats.org/officeDocument/2006/relationships/image" Target="../media/image73.png"/><Relationship Id="rId25" Type="http://schemas.openxmlformats.org/officeDocument/2006/relationships/image" Target="../media/image77.png"/><Relationship Id="rId33" Type="http://schemas.openxmlformats.org/officeDocument/2006/relationships/image" Target="../media/image81.png"/><Relationship Id="rId38" Type="http://schemas.openxmlformats.org/officeDocument/2006/relationships/customXml" Target="../ink/ink87.xml"/><Relationship Id="rId46" Type="http://schemas.openxmlformats.org/officeDocument/2006/relationships/customXml" Target="../ink/ink91.xml"/><Relationship Id="rId59" Type="http://schemas.openxmlformats.org/officeDocument/2006/relationships/image" Target="../media/image94.png"/><Relationship Id="rId67" Type="http://schemas.openxmlformats.org/officeDocument/2006/relationships/image" Target="../media/image98.png"/><Relationship Id="rId20" Type="http://schemas.openxmlformats.org/officeDocument/2006/relationships/customXml" Target="../ink/ink78.xml"/><Relationship Id="rId41" Type="http://schemas.openxmlformats.org/officeDocument/2006/relationships/image" Target="../media/image85.png"/><Relationship Id="rId54" Type="http://schemas.openxmlformats.org/officeDocument/2006/relationships/customXml" Target="../ink/ink95.xml"/><Relationship Id="rId62" Type="http://schemas.openxmlformats.org/officeDocument/2006/relationships/customXml" Target="../ink/ink99.xml"/><Relationship Id="rId70" Type="http://schemas.openxmlformats.org/officeDocument/2006/relationships/customXml" Target="../ink/ink103.xml"/><Relationship Id="rId75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15" Type="http://schemas.openxmlformats.org/officeDocument/2006/relationships/image" Target="../media/image72.png"/><Relationship Id="rId23" Type="http://schemas.openxmlformats.org/officeDocument/2006/relationships/image" Target="../media/image76.png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49" Type="http://schemas.openxmlformats.org/officeDocument/2006/relationships/image" Target="../media/image89.png"/><Relationship Id="rId57" Type="http://schemas.openxmlformats.org/officeDocument/2006/relationships/image" Target="../media/image93.png"/><Relationship Id="rId10" Type="http://schemas.openxmlformats.org/officeDocument/2006/relationships/customXml" Target="../ink/ink73.xml"/><Relationship Id="rId31" Type="http://schemas.openxmlformats.org/officeDocument/2006/relationships/image" Target="../media/image80.png"/><Relationship Id="rId44" Type="http://schemas.openxmlformats.org/officeDocument/2006/relationships/customXml" Target="../ink/ink90.xml"/><Relationship Id="rId52" Type="http://schemas.openxmlformats.org/officeDocument/2006/relationships/customXml" Target="../ink/ink94.xml"/><Relationship Id="rId60" Type="http://schemas.openxmlformats.org/officeDocument/2006/relationships/customXml" Target="../ink/ink98.xml"/><Relationship Id="rId65" Type="http://schemas.openxmlformats.org/officeDocument/2006/relationships/image" Target="../media/image97.png"/><Relationship Id="rId73" Type="http://schemas.openxmlformats.org/officeDocument/2006/relationships/image" Target="../media/image101.png"/><Relationship Id="rId78" Type="http://schemas.openxmlformats.org/officeDocument/2006/relationships/customXml" Target="../ink/ink107.xml"/><Relationship Id="rId81" Type="http://schemas.openxmlformats.org/officeDocument/2006/relationships/image" Target="../media/image105.png"/><Relationship Id="rId4" Type="http://schemas.openxmlformats.org/officeDocument/2006/relationships/customXml" Target="../ink/ink70.xml"/><Relationship Id="rId9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customXml" Target="../ink/ink77.xml"/><Relationship Id="rId39" Type="http://schemas.openxmlformats.org/officeDocument/2006/relationships/image" Target="../media/image84.png"/><Relationship Id="rId34" Type="http://schemas.openxmlformats.org/officeDocument/2006/relationships/customXml" Target="../ink/ink85.xml"/><Relationship Id="rId50" Type="http://schemas.openxmlformats.org/officeDocument/2006/relationships/customXml" Target="../ink/ink93.xml"/><Relationship Id="rId55" Type="http://schemas.openxmlformats.org/officeDocument/2006/relationships/image" Target="../media/image92.png"/><Relationship Id="rId76" Type="http://schemas.openxmlformats.org/officeDocument/2006/relationships/customXml" Target="../ink/ink106.xml"/><Relationship Id="rId7" Type="http://schemas.openxmlformats.org/officeDocument/2006/relationships/image" Target="../media/image68.png"/><Relationship Id="rId71" Type="http://schemas.openxmlformats.org/officeDocument/2006/relationships/image" Target="../media/image100.png"/><Relationship Id="rId2" Type="http://schemas.openxmlformats.org/officeDocument/2006/relationships/customXml" Target="../ink/ink69.xml"/><Relationship Id="rId29" Type="http://schemas.openxmlformats.org/officeDocument/2006/relationships/image" Target="../media/image79.png"/><Relationship Id="rId24" Type="http://schemas.openxmlformats.org/officeDocument/2006/relationships/customXml" Target="../ink/ink80.xml"/><Relationship Id="rId40" Type="http://schemas.openxmlformats.org/officeDocument/2006/relationships/customXml" Target="../ink/ink88.xml"/><Relationship Id="rId45" Type="http://schemas.openxmlformats.org/officeDocument/2006/relationships/image" Target="../media/image87.png"/><Relationship Id="rId66" Type="http://schemas.openxmlformats.org/officeDocument/2006/relationships/customXml" Target="../ink/ink10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2.xml"/><Relationship Id="rId13" Type="http://schemas.openxmlformats.org/officeDocument/2006/relationships/image" Target="../media/image111.png"/><Relationship Id="rId18" Type="http://schemas.openxmlformats.org/officeDocument/2006/relationships/customXml" Target="../ink/ink116.xml"/><Relationship Id="rId26" Type="http://schemas.openxmlformats.org/officeDocument/2006/relationships/customXml" Target="../ink/ink120.xml"/><Relationship Id="rId3" Type="http://schemas.openxmlformats.org/officeDocument/2006/relationships/image" Target="../media/image106.png"/><Relationship Id="rId21" Type="http://schemas.openxmlformats.org/officeDocument/2006/relationships/image" Target="../media/image114.png"/><Relationship Id="rId7" Type="http://schemas.openxmlformats.org/officeDocument/2006/relationships/image" Target="../media/image108.png"/><Relationship Id="rId12" Type="http://schemas.openxmlformats.org/officeDocument/2006/relationships/customXml" Target="../ink/ink114.xml"/><Relationship Id="rId17" Type="http://schemas.openxmlformats.org/officeDocument/2006/relationships/image" Target="../media/image113.png"/><Relationship Id="rId25" Type="http://schemas.openxmlformats.org/officeDocument/2006/relationships/image" Target="../media/image116.png"/><Relationship Id="rId2" Type="http://schemas.openxmlformats.org/officeDocument/2006/relationships/customXml" Target="../ink/ink109.xml"/><Relationship Id="rId20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.xml"/><Relationship Id="rId11" Type="http://schemas.openxmlformats.org/officeDocument/2006/relationships/image" Target="../media/image110.png"/><Relationship Id="rId24" Type="http://schemas.openxmlformats.org/officeDocument/2006/relationships/customXml" Target="../ink/ink119.xml"/><Relationship Id="rId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customXml" Target="../ink/ink113.xml"/><Relationship Id="rId19" Type="http://schemas.openxmlformats.org/officeDocument/2006/relationships/image" Target="../media/image112.png"/><Relationship Id="rId4" Type="http://schemas.openxmlformats.org/officeDocument/2006/relationships/customXml" Target="../ink/ink110.xml"/><Relationship Id="rId9" Type="http://schemas.openxmlformats.org/officeDocument/2006/relationships/image" Target="../media/image109.png"/><Relationship Id="rId14" Type="http://schemas.openxmlformats.org/officeDocument/2006/relationships/customXml" Target="../ink/ink115.xml"/><Relationship Id="rId22" Type="http://schemas.openxmlformats.org/officeDocument/2006/relationships/customXml" Target="../ink/ink118.xml"/><Relationship Id="rId27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customXml" Target="../ink/ink1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3.png"/><Relationship Id="rId21" Type="http://schemas.openxmlformats.org/officeDocument/2006/relationships/image" Target="../media/image125.png"/><Relationship Id="rId42" Type="http://schemas.openxmlformats.org/officeDocument/2006/relationships/customXml" Target="../ink/ink142.xml"/><Relationship Id="rId63" Type="http://schemas.openxmlformats.org/officeDocument/2006/relationships/image" Target="../media/image146.png"/><Relationship Id="rId84" Type="http://schemas.openxmlformats.org/officeDocument/2006/relationships/customXml" Target="../ink/ink163.xml"/><Relationship Id="rId138" Type="http://schemas.openxmlformats.org/officeDocument/2006/relationships/customXml" Target="../ink/ink190.xml"/><Relationship Id="rId107" Type="http://schemas.openxmlformats.org/officeDocument/2006/relationships/image" Target="../media/image168.png"/><Relationship Id="rId11" Type="http://schemas.openxmlformats.org/officeDocument/2006/relationships/image" Target="../media/image120.png"/><Relationship Id="rId32" Type="http://schemas.openxmlformats.org/officeDocument/2006/relationships/customXml" Target="../ink/ink137.xml"/><Relationship Id="rId53" Type="http://schemas.openxmlformats.org/officeDocument/2006/relationships/image" Target="../media/image141.png"/><Relationship Id="rId74" Type="http://schemas.openxmlformats.org/officeDocument/2006/relationships/customXml" Target="../ink/ink158.xml"/><Relationship Id="rId128" Type="http://schemas.openxmlformats.org/officeDocument/2006/relationships/customXml" Target="../ink/ink185.xml"/><Relationship Id="rId149" Type="http://schemas.openxmlformats.org/officeDocument/2006/relationships/image" Target="../media/image189.png"/><Relationship Id="rId5" Type="http://schemas.openxmlformats.org/officeDocument/2006/relationships/image" Target="../media/image1170.png"/><Relationship Id="rId95" Type="http://schemas.openxmlformats.org/officeDocument/2006/relationships/image" Target="../media/image162.png"/><Relationship Id="rId22" Type="http://schemas.openxmlformats.org/officeDocument/2006/relationships/customXml" Target="../ink/ink132.xml"/><Relationship Id="rId27" Type="http://schemas.openxmlformats.org/officeDocument/2006/relationships/image" Target="../media/image128.png"/><Relationship Id="rId43" Type="http://schemas.openxmlformats.org/officeDocument/2006/relationships/image" Target="../media/image136.png"/><Relationship Id="rId48" Type="http://schemas.openxmlformats.org/officeDocument/2006/relationships/customXml" Target="../ink/ink145.xml"/><Relationship Id="rId64" Type="http://schemas.openxmlformats.org/officeDocument/2006/relationships/customXml" Target="../ink/ink153.xml"/><Relationship Id="rId69" Type="http://schemas.openxmlformats.org/officeDocument/2006/relationships/image" Target="../media/image149.png"/><Relationship Id="rId113" Type="http://schemas.openxmlformats.org/officeDocument/2006/relationships/image" Target="../media/image171.png"/><Relationship Id="rId118" Type="http://schemas.openxmlformats.org/officeDocument/2006/relationships/customXml" Target="../ink/ink180.xml"/><Relationship Id="rId134" Type="http://schemas.openxmlformats.org/officeDocument/2006/relationships/customXml" Target="../ink/ink188.xml"/><Relationship Id="rId139" Type="http://schemas.openxmlformats.org/officeDocument/2006/relationships/image" Target="../media/image184.png"/><Relationship Id="rId80" Type="http://schemas.openxmlformats.org/officeDocument/2006/relationships/customXml" Target="../ink/ink161.xml"/><Relationship Id="rId85" Type="http://schemas.openxmlformats.org/officeDocument/2006/relationships/image" Target="../media/image157.png"/><Relationship Id="rId12" Type="http://schemas.openxmlformats.org/officeDocument/2006/relationships/customXml" Target="../ink/ink127.xml"/><Relationship Id="rId17" Type="http://schemas.openxmlformats.org/officeDocument/2006/relationships/image" Target="../media/image123.png"/><Relationship Id="rId33" Type="http://schemas.openxmlformats.org/officeDocument/2006/relationships/image" Target="../media/image131.png"/><Relationship Id="rId38" Type="http://schemas.openxmlformats.org/officeDocument/2006/relationships/customXml" Target="../ink/ink140.xml"/><Relationship Id="rId59" Type="http://schemas.openxmlformats.org/officeDocument/2006/relationships/image" Target="../media/image144.png"/><Relationship Id="rId103" Type="http://schemas.openxmlformats.org/officeDocument/2006/relationships/image" Target="../media/image166.png"/><Relationship Id="rId108" Type="http://schemas.openxmlformats.org/officeDocument/2006/relationships/customXml" Target="../ink/ink175.xml"/><Relationship Id="rId124" Type="http://schemas.openxmlformats.org/officeDocument/2006/relationships/customXml" Target="../ink/ink183.xml"/><Relationship Id="rId129" Type="http://schemas.openxmlformats.org/officeDocument/2006/relationships/image" Target="../media/image179.png"/><Relationship Id="rId54" Type="http://schemas.openxmlformats.org/officeDocument/2006/relationships/customXml" Target="../ink/ink148.xml"/><Relationship Id="rId70" Type="http://schemas.openxmlformats.org/officeDocument/2006/relationships/customXml" Target="../ink/ink156.xml"/><Relationship Id="rId75" Type="http://schemas.openxmlformats.org/officeDocument/2006/relationships/image" Target="../media/image152.png"/><Relationship Id="rId91" Type="http://schemas.openxmlformats.org/officeDocument/2006/relationships/image" Target="../media/image160.png"/><Relationship Id="rId96" Type="http://schemas.openxmlformats.org/officeDocument/2006/relationships/customXml" Target="../ink/ink169.xml"/><Relationship Id="rId140" Type="http://schemas.openxmlformats.org/officeDocument/2006/relationships/customXml" Target="../ink/ink191.xml"/><Relationship Id="rId145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4.xml"/><Relationship Id="rId23" Type="http://schemas.openxmlformats.org/officeDocument/2006/relationships/image" Target="../media/image126.png"/><Relationship Id="rId28" Type="http://schemas.openxmlformats.org/officeDocument/2006/relationships/customXml" Target="../ink/ink135.xml"/><Relationship Id="rId49" Type="http://schemas.openxmlformats.org/officeDocument/2006/relationships/image" Target="../media/image139.png"/><Relationship Id="rId114" Type="http://schemas.openxmlformats.org/officeDocument/2006/relationships/customXml" Target="../ink/ink178.xml"/><Relationship Id="rId119" Type="http://schemas.openxmlformats.org/officeDocument/2006/relationships/image" Target="../media/image174.png"/><Relationship Id="rId44" Type="http://schemas.openxmlformats.org/officeDocument/2006/relationships/customXml" Target="../ink/ink143.xml"/><Relationship Id="rId60" Type="http://schemas.openxmlformats.org/officeDocument/2006/relationships/customXml" Target="../ink/ink151.xml"/><Relationship Id="rId65" Type="http://schemas.openxmlformats.org/officeDocument/2006/relationships/image" Target="../media/image147.png"/><Relationship Id="rId81" Type="http://schemas.openxmlformats.org/officeDocument/2006/relationships/image" Target="../media/image155.png"/><Relationship Id="rId86" Type="http://schemas.openxmlformats.org/officeDocument/2006/relationships/customXml" Target="../ink/ink164.xml"/><Relationship Id="rId130" Type="http://schemas.openxmlformats.org/officeDocument/2006/relationships/customXml" Target="../ink/ink186.xml"/><Relationship Id="rId135" Type="http://schemas.openxmlformats.org/officeDocument/2006/relationships/image" Target="../media/image182.png"/><Relationship Id="rId13" Type="http://schemas.openxmlformats.org/officeDocument/2006/relationships/image" Target="../media/image121.png"/><Relationship Id="rId18" Type="http://schemas.openxmlformats.org/officeDocument/2006/relationships/customXml" Target="../ink/ink130.xml"/><Relationship Id="rId39" Type="http://schemas.openxmlformats.org/officeDocument/2006/relationships/image" Target="../media/image134.png"/><Relationship Id="rId109" Type="http://schemas.openxmlformats.org/officeDocument/2006/relationships/image" Target="../media/image169.png"/><Relationship Id="rId34" Type="http://schemas.openxmlformats.org/officeDocument/2006/relationships/customXml" Target="../ink/ink138.xml"/><Relationship Id="rId50" Type="http://schemas.openxmlformats.org/officeDocument/2006/relationships/customXml" Target="../ink/ink146.xml"/><Relationship Id="rId55" Type="http://schemas.openxmlformats.org/officeDocument/2006/relationships/image" Target="../media/image142.png"/><Relationship Id="rId76" Type="http://schemas.openxmlformats.org/officeDocument/2006/relationships/customXml" Target="../ink/ink159.xml"/><Relationship Id="rId97" Type="http://schemas.openxmlformats.org/officeDocument/2006/relationships/image" Target="../media/image163.png"/><Relationship Id="rId104" Type="http://schemas.openxmlformats.org/officeDocument/2006/relationships/customXml" Target="../ink/ink173.xml"/><Relationship Id="rId120" Type="http://schemas.openxmlformats.org/officeDocument/2006/relationships/customXml" Target="../ink/ink181.xml"/><Relationship Id="rId125" Type="http://schemas.openxmlformats.org/officeDocument/2006/relationships/image" Target="../media/image177.png"/><Relationship Id="rId141" Type="http://schemas.openxmlformats.org/officeDocument/2006/relationships/image" Target="../media/image185.png"/><Relationship Id="rId146" Type="http://schemas.openxmlformats.org/officeDocument/2006/relationships/customXml" Target="../ink/ink194.xml"/><Relationship Id="rId7" Type="http://schemas.openxmlformats.org/officeDocument/2006/relationships/image" Target="../media/image118.png"/><Relationship Id="rId71" Type="http://schemas.openxmlformats.org/officeDocument/2006/relationships/image" Target="../media/image150.png"/><Relationship Id="rId92" Type="http://schemas.openxmlformats.org/officeDocument/2006/relationships/customXml" Target="../ink/ink167.xml"/><Relationship Id="rId2" Type="http://schemas.openxmlformats.org/officeDocument/2006/relationships/customXml" Target="../ink/ink122.xml"/><Relationship Id="rId29" Type="http://schemas.openxmlformats.org/officeDocument/2006/relationships/image" Target="../media/image129.png"/><Relationship Id="rId24" Type="http://schemas.openxmlformats.org/officeDocument/2006/relationships/customXml" Target="../ink/ink133.xml"/><Relationship Id="rId40" Type="http://schemas.openxmlformats.org/officeDocument/2006/relationships/customXml" Target="../ink/ink141.xml"/><Relationship Id="rId45" Type="http://schemas.openxmlformats.org/officeDocument/2006/relationships/image" Target="../media/image137.png"/><Relationship Id="rId66" Type="http://schemas.openxmlformats.org/officeDocument/2006/relationships/customXml" Target="../ink/ink154.xml"/><Relationship Id="rId87" Type="http://schemas.openxmlformats.org/officeDocument/2006/relationships/image" Target="../media/image158.png"/><Relationship Id="rId110" Type="http://schemas.openxmlformats.org/officeDocument/2006/relationships/customXml" Target="../ink/ink176.xml"/><Relationship Id="rId115" Type="http://schemas.openxmlformats.org/officeDocument/2006/relationships/image" Target="../media/image172.png"/><Relationship Id="rId131" Type="http://schemas.openxmlformats.org/officeDocument/2006/relationships/image" Target="../media/image180.png"/><Relationship Id="rId136" Type="http://schemas.openxmlformats.org/officeDocument/2006/relationships/customXml" Target="../ink/ink189.xml"/><Relationship Id="rId61" Type="http://schemas.openxmlformats.org/officeDocument/2006/relationships/image" Target="../media/image145.png"/><Relationship Id="rId82" Type="http://schemas.openxmlformats.org/officeDocument/2006/relationships/customXml" Target="../ink/ink162.xml"/><Relationship Id="rId19" Type="http://schemas.openxmlformats.org/officeDocument/2006/relationships/image" Target="../media/image124.png"/><Relationship Id="rId14" Type="http://schemas.openxmlformats.org/officeDocument/2006/relationships/customXml" Target="../ink/ink128.xml"/><Relationship Id="rId30" Type="http://schemas.openxmlformats.org/officeDocument/2006/relationships/customXml" Target="../ink/ink136.xml"/><Relationship Id="rId35" Type="http://schemas.openxmlformats.org/officeDocument/2006/relationships/image" Target="../media/image132.png"/><Relationship Id="rId56" Type="http://schemas.openxmlformats.org/officeDocument/2006/relationships/customXml" Target="../ink/ink149.xml"/><Relationship Id="rId77" Type="http://schemas.openxmlformats.org/officeDocument/2006/relationships/image" Target="../media/image153.png"/><Relationship Id="rId100" Type="http://schemas.openxmlformats.org/officeDocument/2006/relationships/customXml" Target="../ink/ink171.xml"/><Relationship Id="rId105" Type="http://schemas.openxmlformats.org/officeDocument/2006/relationships/image" Target="../media/image167.png"/><Relationship Id="rId126" Type="http://schemas.openxmlformats.org/officeDocument/2006/relationships/customXml" Target="../ink/ink184.xml"/><Relationship Id="rId147" Type="http://schemas.openxmlformats.org/officeDocument/2006/relationships/image" Target="../media/image188.png"/><Relationship Id="rId8" Type="http://schemas.openxmlformats.org/officeDocument/2006/relationships/customXml" Target="../ink/ink125.xml"/><Relationship Id="rId51" Type="http://schemas.openxmlformats.org/officeDocument/2006/relationships/image" Target="../media/image140.png"/><Relationship Id="rId72" Type="http://schemas.openxmlformats.org/officeDocument/2006/relationships/customXml" Target="../ink/ink157.xml"/><Relationship Id="rId93" Type="http://schemas.openxmlformats.org/officeDocument/2006/relationships/image" Target="../media/image161.png"/><Relationship Id="rId98" Type="http://schemas.openxmlformats.org/officeDocument/2006/relationships/customXml" Target="../ink/ink170.xml"/><Relationship Id="rId121" Type="http://schemas.openxmlformats.org/officeDocument/2006/relationships/image" Target="../media/image175.png"/><Relationship Id="rId142" Type="http://schemas.openxmlformats.org/officeDocument/2006/relationships/customXml" Target="../ink/ink192.xml"/><Relationship Id="rId3" Type="http://schemas.openxmlformats.org/officeDocument/2006/relationships/image" Target="../media/image1160.png"/><Relationship Id="rId25" Type="http://schemas.openxmlformats.org/officeDocument/2006/relationships/image" Target="../media/image127.png"/><Relationship Id="rId46" Type="http://schemas.openxmlformats.org/officeDocument/2006/relationships/customXml" Target="../ink/ink144.xml"/><Relationship Id="rId67" Type="http://schemas.openxmlformats.org/officeDocument/2006/relationships/image" Target="../media/image148.png"/><Relationship Id="rId116" Type="http://schemas.openxmlformats.org/officeDocument/2006/relationships/customXml" Target="../ink/ink179.xml"/><Relationship Id="rId137" Type="http://schemas.openxmlformats.org/officeDocument/2006/relationships/image" Target="../media/image183.png"/><Relationship Id="rId20" Type="http://schemas.openxmlformats.org/officeDocument/2006/relationships/customXml" Target="../ink/ink131.xml"/><Relationship Id="rId41" Type="http://schemas.openxmlformats.org/officeDocument/2006/relationships/image" Target="../media/image135.png"/><Relationship Id="rId62" Type="http://schemas.openxmlformats.org/officeDocument/2006/relationships/customXml" Target="../ink/ink152.xml"/><Relationship Id="rId83" Type="http://schemas.openxmlformats.org/officeDocument/2006/relationships/image" Target="../media/image156.png"/><Relationship Id="rId88" Type="http://schemas.openxmlformats.org/officeDocument/2006/relationships/customXml" Target="../ink/ink165.xml"/><Relationship Id="rId111" Type="http://schemas.openxmlformats.org/officeDocument/2006/relationships/image" Target="../media/image170.png"/><Relationship Id="rId132" Type="http://schemas.openxmlformats.org/officeDocument/2006/relationships/customXml" Target="../ink/ink187.xml"/><Relationship Id="rId15" Type="http://schemas.openxmlformats.org/officeDocument/2006/relationships/image" Target="../media/image122.png"/><Relationship Id="rId36" Type="http://schemas.openxmlformats.org/officeDocument/2006/relationships/customXml" Target="../ink/ink139.xml"/><Relationship Id="rId57" Type="http://schemas.openxmlformats.org/officeDocument/2006/relationships/image" Target="../media/image143.png"/><Relationship Id="rId106" Type="http://schemas.openxmlformats.org/officeDocument/2006/relationships/customXml" Target="../ink/ink174.xml"/><Relationship Id="rId127" Type="http://schemas.openxmlformats.org/officeDocument/2006/relationships/image" Target="../media/image178.png"/><Relationship Id="rId10" Type="http://schemas.openxmlformats.org/officeDocument/2006/relationships/customXml" Target="../ink/ink126.xml"/><Relationship Id="rId31" Type="http://schemas.openxmlformats.org/officeDocument/2006/relationships/image" Target="../media/image130.png"/><Relationship Id="rId52" Type="http://schemas.openxmlformats.org/officeDocument/2006/relationships/customXml" Target="../ink/ink147.xml"/><Relationship Id="rId73" Type="http://schemas.openxmlformats.org/officeDocument/2006/relationships/image" Target="../media/image151.png"/><Relationship Id="rId78" Type="http://schemas.openxmlformats.org/officeDocument/2006/relationships/customXml" Target="../ink/ink160.xml"/><Relationship Id="rId94" Type="http://schemas.openxmlformats.org/officeDocument/2006/relationships/customXml" Target="../ink/ink168.xml"/><Relationship Id="rId99" Type="http://schemas.openxmlformats.org/officeDocument/2006/relationships/image" Target="../media/image164.png"/><Relationship Id="rId101" Type="http://schemas.openxmlformats.org/officeDocument/2006/relationships/image" Target="../media/image165.png"/><Relationship Id="rId122" Type="http://schemas.openxmlformats.org/officeDocument/2006/relationships/customXml" Target="../ink/ink182.xml"/><Relationship Id="rId143" Type="http://schemas.openxmlformats.org/officeDocument/2006/relationships/image" Target="../media/image186.png"/><Relationship Id="rId148" Type="http://schemas.openxmlformats.org/officeDocument/2006/relationships/customXml" Target="../ink/ink195.xml"/><Relationship Id="rId4" Type="http://schemas.openxmlformats.org/officeDocument/2006/relationships/customXml" Target="../ink/ink123.xml"/><Relationship Id="rId9" Type="http://schemas.openxmlformats.org/officeDocument/2006/relationships/image" Target="../media/image119.png"/><Relationship Id="rId26" Type="http://schemas.openxmlformats.org/officeDocument/2006/relationships/customXml" Target="../ink/ink134.xml"/><Relationship Id="rId47" Type="http://schemas.openxmlformats.org/officeDocument/2006/relationships/image" Target="../media/image138.png"/><Relationship Id="rId68" Type="http://schemas.openxmlformats.org/officeDocument/2006/relationships/customXml" Target="../ink/ink155.xml"/><Relationship Id="rId89" Type="http://schemas.openxmlformats.org/officeDocument/2006/relationships/image" Target="../media/image159.png"/><Relationship Id="rId112" Type="http://schemas.openxmlformats.org/officeDocument/2006/relationships/customXml" Target="../ink/ink177.xml"/><Relationship Id="rId133" Type="http://schemas.openxmlformats.org/officeDocument/2006/relationships/image" Target="../media/image181.png"/><Relationship Id="rId16" Type="http://schemas.openxmlformats.org/officeDocument/2006/relationships/customXml" Target="../ink/ink129.xml"/><Relationship Id="rId37" Type="http://schemas.openxmlformats.org/officeDocument/2006/relationships/image" Target="../media/image133.png"/><Relationship Id="rId58" Type="http://schemas.openxmlformats.org/officeDocument/2006/relationships/customXml" Target="../ink/ink150.xml"/><Relationship Id="rId79" Type="http://schemas.openxmlformats.org/officeDocument/2006/relationships/image" Target="../media/image154.png"/><Relationship Id="rId102" Type="http://schemas.openxmlformats.org/officeDocument/2006/relationships/customXml" Target="../ink/ink172.xml"/><Relationship Id="rId123" Type="http://schemas.openxmlformats.org/officeDocument/2006/relationships/image" Target="../media/image176.png"/><Relationship Id="rId144" Type="http://schemas.openxmlformats.org/officeDocument/2006/relationships/customXml" Target="../ink/ink193.xml"/><Relationship Id="rId90" Type="http://schemas.openxmlformats.org/officeDocument/2006/relationships/customXml" Target="../ink/ink16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8.xml"/><Relationship Id="rId117" Type="http://schemas.openxmlformats.org/officeDocument/2006/relationships/image" Target="../media/image246.png"/><Relationship Id="rId21" Type="http://schemas.openxmlformats.org/officeDocument/2006/relationships/image" Target="../media/image199.png"/><Relationship Id="rId42" Type="http://schemas.openxmlformats.org/officeDocument/2006/relationships/customXml" Target="../ink/ink216.xml"/><Relationship Id="rId47" Type="http://schemas.openxmlformats.org/officeDocument/2006/relationships/image" Target="../media/image211.png"/><Relationship Id="rId63" Type="http://schemas.openxmlformats.org/officeDocument/2006/relationships/image" Target="../media/image219.png"/><Relationship Id="rId68" Type="http://schemas.openxmlformats.org/officeDocument/2006/relationships/customXml" Target="../ink/ink229.xml"/><Relationship Id="rId84" Type="http://schemas.openxmlformats.org/officeDocument/2006/relationships/customXml" Target="../ink/ink237.xml"/><Relationship Id="rId89" Type="http://schemas.openxmlformats.org/officeDocument/2006/relationships/image" Target="../media/image232.png"/><Relationship Id="rId112" Type="http://schemas.openxmlformats.org/officeDocument/2006/relationships/customXml" Target="../ink/ink251.xml"/><Relationship Id="rId16" Type="http://schemas.openxmlformats.org/officeDocument/2006/relationships/customXml" Target="../ink/ink203.xml"/><Relationship Id="rId107" Type="http://schemas.openxmlformats.org/officeDocument/2006/relationships/image" Target="../media/image241.png"/><Relationship Id="rId11" Type="http://schemas.openxmlformats.org/officeDocument/2006/relationships/image" Target="../media/image194.png"/><Relationship Id="rId32" Type="http://schemas.openxmlformats.org/officeDocument/2006/relationships/customXml" Target="../ink/ink211.xml"/><Relationship Id="rId37" Type="http://schemas.openxmlformats.org/officeDocument/2006/relationships/image" Target="../media/image206.png"/><Relationship Id="rId53" Type="http://schemas.openxmlformats.org/officeDocument/2006/relationships/image" Target="../media/image214.png"/><Relationship Id="rId58" Type="http://schemas.openxmlformats.org/officeDocument/2006/relationships/customXml" Target="../ink/ink224.xml"/><Relationship Id="rId74" Type="http://schemas.openxmlformats.org/officeDocument/2006/relationships/customXml" Target="../ink/ink232.xml"/><Relationship Id="rId79" Type="http://schemas.openxmlformats.org/officeDocument/2006/relationships/image" Target="../media/image227.png"/><Relationship Id="rId102" Type="http://schemas.openxmlformats.org/officeDocument/2006/relationships/customXml" Target="../ink/ink246.xml"/><Relationship Id="rId123" Type="http://schemas.openxmlformats.org/officeDocument/2006/relationships/image" Target="../media/image249.png"/><Relationship Id="rId5" Type="http://schemas.openxmlformats.org/officeDocument/2006/relationships/image" Target="../media/image191.png"/><Relationship Id="rId90" Type="http://schemas.openxmlformats.org/officeDocument/2006/relationships/customXml" Target="../ink/ink240.xml"/><Relationship Id="rId95" Type="http://schemas.openxmlformats.org/officeDocument/2006/relationships/image" Target="../media/image235.png"/><Relationship Id="rId22" Type="http://schemas.openxmlformats.org/officeDocument/2006/relationships/customXml" Target="../ink/ink206.xml"/><Relationship Id="rId27" Type="http://schemas.openxmlformats.org/officeDocument/2006/relationships/image" Target="../media/image201.png"/><Relationship Id="rId43" Type="http://schemas.openxmlformats.org/officeDocument/2006/relationships/image" Target="../media/image209.png"/><Relationship Id="rId48" Type="http://schemas.openxmlformats.org/officeDocument/2006/relationships/customXml" Target="../ink/ink219.xml"/><Relationship Id="rId64" Type="http://schemas.openxmlformats.org/officeDocument/2006/relationships/customXml" Target="../ink/ink227.xml"/><Relationship Id="rId69" Type="http://schemas.openxmlformats.org/officeDocument/2006/relationships/image" Target="../media/image222.png"/><Relationship Id="rId113" Type="http://schemas.openxmlformats.org/officeDocument/2006/relationships/image" Target="../media/image244.png"/><Relationship Id="rId118" Type="http://schemas.openxmlformats.org/officeDocument/2006/relationships/customXml" Target="../ink/ink254.xml"/><Relationship Id="rId80" Type="http://schemas.openxmlformats.org/officeDocument/2006/relationships/customXml" Target="../ink/ink235.xml"/><Relationship Id="rId85" Type="http://schemas.openxmlformats.org/officeDocument/2006/relationships/image" Target="../media/image230.png"/><Relationship Id="rId12" Type="http://schemas.openxmlformats.org/officeDocument/2006/relationships/customXml" Target="../ink/ink201.xml"/><Relationship Id="rId17" Type="http://schemas.openxmlformats.org/officeDocument/2006/relationships/image" Target="../media/image197.png"/><Relationship Id="rId33" Type="http://schemas.openxmlformats.org/officeDocument/2006/relationships/image" Target="../media/image204.png"/><Relationship Id="rId38" Type="http://schemas.openxmlformats.org/officeDocument/2006/relationships/customXml" Target="../ink/ink214.xml"/><Relationship Id="rId59" Type="http://schemas.openxmlformats.org/officeDocument/2006/relationships/image" Target="../media/image217.png"/><Relationship Id="rId103" Type="http://schemas.openxmlformats.org/officeDocument/2006/relationships/image" Target="../media/image239.png"/><Relationship Id="rId108" Type="http://schemas.openxmlformats.org/officeDocument/2006/relationships/customXml" Target="../ink/ink249.xml"/><Relationship Id="rId124" Type="http://schemas.openxmlformats.org/officeDocument/2006/relationships/customXml" Target="../ink/ink257.xml"/><Relationship Id="rId54" Type="http://schemas.openxmlformats.org/officeDocument/2006/relationships/customXml" Target="../ink/ink222.xml"/><Relationship Id="rId70" Type="http://schemas.openxmlformats.org/officeDocument/2006/relationships/customXml" Target="../ink/ink230.xml"/><Relationship Id="rId75" Type="http://schemas.openxmlformats.org/officeDocument/2006/relationships/image" Target="../media/image225.png"/><Relationship Id="rId91" Type="http://schemas.openxmlformats.org/officeDocument/2006/relationships/image" Target="../media/image233.png"/><Relationship Id="rId96" Type="http://schemas.openxmlformats.org/officeDocument/2006/relationships/customXml" Target="../ink/ink2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.xml"/><Relationship Id="rId23" Type="http://schemas.openxmlformats.org/officeDocument/2006/relationships/image" Target="../media/image200.png"/><Relationship Id="rId28" Type="http://schemas.openxmlformats.org/officeDocument/2006/relationships/customXml" Target="../ink/ink209.xml"/><Relationship Id="rId49" Type="http://schemas.openxmlformats.org/officeDocument/2006/relationships/image" Target="../media/image212.png"/><Relationship Id="rId114" Type="http://schemas.openxmlformats.org/officeDocument/2006/relationships/customXml" Target="../ink/ink252.xml"/><Relationship Id="rId119" Type="http://schemas.openxmlformats.org/officeDocument/2006/relationships/image" Target="../media/image247.png"/><Relationship Id="rId44" Type="http://schemas.openxmlformats.org/officeDocument/2006/relationships/customXml" Target="../ink/ink217.xml"/><Relationship Id="rId60" Type="http://schemas.openxmlformats.org/officeDocument/2006/relationships/customXml" Target="../ink/ink225.xml"/><Relationship Id="rId65" Type="http://schemas.openxmlformats.org/officeDocument/2006/relationships/image" Target="../media/image220.png"/><Relationship Id="rId81" Type="http://schemas.openxmlformats.org/officeDocument/2006/relationships/image" Target="../media/image228.png"/><Relationship Id="rId86" Type="http://schemas.openxmlformats.org/officeDocument/2006/relationships/customXml" Target="../ink/ink238.xml"/><Relationship Id="rId13" Type="http://schemas.openxmlformats.org/officeDocument/2006/relationships/image" Target="../media/image195.png"/><Relationship Id="rId18" Type="http://schemas.openxmlformats.org/officeDocument/2006/relationships/customXml" Target="../ink/ink204.xml"/><Relationship Id="rId39" Type="http://schemas.openxmlformats.org/officeDocument/2006/relationships/image" Target="../media/image207.png"/><Relationship Id="rId109" Type="http://schemas.openxmlformats.org/officeDocument/2006/relationships/image" Target="../media/image242.png"/><Relationship Id="rId34" Type="http://schemas.openxmlformats.org/officeDocument/2006/relationships/customXml" Target="../ink/ink212.xml"/><Relationship Id="rId50" Type="http://schemas.openxmlformats.org/officeDocument/2006/relationships/customXml" Target="../ink/ink220.xml"/><Relationship Id="rId55" Type="http://schemas.openxmlformats.org/officeDocument/2006/relationships/image" Target="../media/image215.png"/><Relationship Id="rId76" Type="http://schemas.openxmlformats.org/officeDocument/2006/relationships/customXml" Target="../ink/ink233.xml"/><Relationship Id="rId97" Type="http://schemas.openxmlformats.org/officeDocument/2006/relationships/image" Target="../media/image236.png"/><Relationship Id="rId104" Type="http://schemas.openxmlformats.org/officeDocument/2006/relationships/customXml" Target="../ink/ink247.xml"/><Relationship Id="rId120" Type="http://schemas.openxmlformats.org/officeDocument/2006/relationships/customXml" Target="../ink/ink255.xml"/><Relationship Id="rId125" Type="http://schemas.openxmlformats.org/officeDocument/2006/relationships/image" Target="../media/image250.png"/><Relationship Id="rId7" Type="http://schemas.openxmlformats.org/officeDocument/2006/relationships/image" Target="../media/image192.png"/><Relationship Id="rId71" Type="http://schemas.openxmlformats.org/officeDocument/2006/relationships/image" Target="../media/image223.png"/><Relationship Id="rId92" Type="http://schemas.openxmlformats.org/officeDocument/2006/relationships/customXml" Target="../ink/ink241.xml"/><Relationship Id="rId2" Type="http://schemas.openxmlformats.org/officeDocument/2006/relationships/customXml" Target="../ink/ink196.xml"/><Relationship Id="rId29" Type="http://schemas.openxmlformats.org/officeDocument/2006/relationships/image" Target="../media/image202.png"/><Relationship Id="rId24" Type="http://schemas.openxmlformats.org/officeDocument/2006/relationships/customXml" Target="../ink/ink207.xml"/><Relationship Id="rId40" Type="http://schemas.openxmlformats.org/officeDocument/2006/relationships/customXml" Target="../ink/ink215.xml"/><Relationship Id="rId45" Type="http://schemas.openxmlformats.org/officeDocument/2006/relationships/image" Target="../media/image210.png"/><Relationship Id="rId66" Type="http://schemas.openxmlformats.org/officeDocument/2006/relationships/customXml" Target="../ink/ink228.xml"/><Relationship Id="rId87" Type="http://schemas.openxmlformats.org/officeDocument/2006/relationships/image" Target="../media/image231.png"/><Relationship Id="rId110" Type="http://schemas.openxmlformats.org/officeDocument/2006/relationships/customXml" Target="../ink/ink250.xml"/><Relationship Id="rId115" Type="http://schemas.openxmlformats.org/officeDocument/2006/relationships/image" Target="../media/image245.png"/><Relationship Id="rId61" Type="http://schemas.openxmlformats.org/officeDocument/2006/relationships/image" Target="../media/image218.png"/><Relationship Id="rId82" Type="http://schemas.openxmlformats.org/officeDocument/2006/relationships/customXml" Target="../ink/ink236.xml"/><Relationship Id="rId19" Type="http://schemas.openxmlformats.org/officeDocument/2006/relationships/image" Target="../media/image198.png"/><Relationship Id="rId14" Type="http://schemas.openxmlformats.org/officeDocument/2006/relationships/customXml" Target="../ink/ink202.xml"/><Relationship Id="rId30" Type="http://schemas.openxmlformats.org/officeDocument/2006/relationships/customXml" Target="../ink/ink210.xml"/><Relationship Id="rId35" Type="http://schemas.openxmlformats.org/officeDocument/2006/relationships/image" Target="../media/image205.png"/><Relationship Id="rId56" Type="http://schemas.openxmlformats.org/officeDocument/2006/relationships/customXml" Target="../ink/ink223.xml"/><Relationship Id="rId77" Type="http://schemas.openxmlformats.org/officeDocument/2006/relationships/image" Target="../media/image226.png"/><Relationship Id="rId100" Type="http://schemas.openxmlformats.org/officeDocument/2006/relationships/customXml" Target="../ink/ink245.xml"/><Relationship Id="rId105" Type="http://schemas.openxmlformats.org/officeDocument/2006/relationships/image" Target="../media/image240.png"/><Relationship Id="rId8" Type="http://schemas.openxmlformats.org/officeDocument/2006/relationships/customXml" Target="../ink/ink199.xml"/><Relationship Id="rId51" Type="http://schemas.openxmlformats.org/officeDocument/2006/relationships/image" Target="../media/image213.png"/><Relationship Id="rId72" Type="http://schemas.openxmlformats.org/officeDocument/2006/relationships/customXml" Target="../ink/ink231.xml"/><Relationship Id="rId93" Type="http://schemas.openxmlformats.org/officeDocument/2006/relationships/image" Target="../media/image234.png"/><Relationship Id="rId98" Type="http://schemas.openxmlformats.org/officeDocument/2006/relationships/customXml" Target="../ink/ink244.xml"/><Relationship Id="rId121" Type="http://schemas.openxmlformats.org/officeDocument/2006/relationships/image" Target="../media/image248.png"/><Relationship Id="rId3" Type="http://schemas.openxmlformats.org/officeDocument/2006/relationships/image" Target="../media/image190.png"/><Relationship Id="rId25" Type="http://schemas.openxmlformats.org/officeDocument/2006/relationships/image" Target="../media/image75.png"/><Relationship Id="rId46" Type="http://schemas.openxmlformats.org/officeDocument/2006/relationships/customXml" Target="../ink/ink218.xml"/><Relationship Id="rId67" Type="http://schemas.openxmlformats.org/officeDocument/2006/relationships/image" Target="../media/image221.png"/><Relationship Id="rId116" Type="http://schemas.openxmlformats.org/officeDocument/2006/relationships/customXml" Target="../ink/ink253.xml"/><Relationship Id="rId20" Type="http://schemas.openxmlformats.org/officeDocument/2006/relationships/customXml" Target="../ink/ink205.xml"/><Relationship Id="rId41" Type="http://schemas.openxmlformats.org/officeDocument/2006/relationships/image" Target="../media/image208.png"/><Relationship Id="rId62" Type="http://schemas.openxmlformats.org/officeDocument/2006/relationships/customXml" Target="../ink/ink226.xml"/><Relationship Id="rId83" Type="http://schemas.openxmlformats.org/officeDocument/2006/relationships/image" Target="../media/image229.png"/><Relationship Id="rId88" Type="http://schemas.openxmlformats.org/officeDocument/2006/relationships/customXml" Target="../ink/ink239.xml"/><Relationship Id="rId111" Type="http://schemas.openxmlformats.org/officeDocument/2006/relationships/image" Target="../media/image243.png"/><Relationship Id="rId15" Type="http://schemas.openxmlformats.org/officeDocument/2006/relationships/image" Target="../media/image196.png"/><Relationship Id="rId36" Type="http://schemas.openxmlformats.org/officeDocument/2006/relationships/customXml" Target="../ink/ink213.xml"/><Relationship Id="rId57" Type="http://schemas.openxmlformats.org/officeDocument/2006/relationships/image" Target="../media/image216.png"/><Relationship Id="rId106" Type="http://schemas.openxmlformats.org/officeDocument/2006/relationships/customXml" Target="../ink/ink248.xml"/><Relationship Id="rId10" Type="http://schemas.openxmlformats.org/officeDocument/2006/relationships/customXml" Target="../ink/ink200.xml"/><Relationship Id="rId31" Type="http://schemas.openxmlformats.org/officeDocument/2006/relationships/image" Target="../media/image203.png"/><Relationship Id="rId52" Type="http://schemas.openxmlformats.org/officeDocument/2006/relationships/customXml" Target="../ink/ink221.xml"/><Relationship Id="rId73" Type="http://schemas.openxmlformats.org/officeDocument/2006/relationships/image" Target="../media/image224.png"/><Relationship Id="rId78" Type="http://schemas.openxmlformats.org/officeDocument/2006/relationships/customXml" Target="../ink/ink234.xml"/><Relationship Id="rId94" Type="http://schemas.openxmlformats.org/officeDocument/2006/relationships/customXml" Target="../ink/ink242.xml"/><Relationship Id="rId99" Type="http://schemas.openxmlformats.org/officeDocument/2006/relationships/image" Target="../media/image237.png"/><Relationship Id="rId101" Type="http://schemas.openxmlformats.org/officeDocument/2006/relationships/image" Target="../media/image238.png"/><Relationship Id="rId122" Type="http://schemas.openxmlformats.org/officeDocument/2006/relationships/customXml" Target="../ink/ink256.xml"/><Relationship Id="rId4" Type="http://schemas.openxmlformats.org/officeDocument/2006/relationships/customXml" Target="../ink/ink197.xml"/><Relationship Id="rId9" Type="http://schemas.openxmlformats.org/officeDocument/2006/relationships/image" Target="../media/image193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0.xml"/><Relationship Id="rId21" Type="http://schemas.openxmlformats.org/officeDocument/2006/relationships/image" Target="../media/image260.png"/><Relationship Id="rId42" Type="http://schemas.openxmlformats.org/officeDocument/2006/relationships/customXml" Target="../ink/ink278.xml"/><Relationship Id="rId47" Type="http://schemas.openxmlformats.org/officeDocument/2006/relationships/image" Target="../media/image273.png"/><Relationship Id="rId63" Type="http://schemas.openxmlformats.org/officeDocument/2006/relationships/image" Target="../media/image281.png"/><Relationship Id="rId68" Type="http://schemas.openxmlformats.org/officeDocument/2006/relationships/customXml" Target="../ink/ink291.xml"/><Relationship Id="rId84" Type="http://schemas.openxmlformats.org/officeDocument/2006/relationships/customXml" Target="../ink/ink299.xml"/><Relationship Id="rId89" Type="http://schemas.openxmlformats.org/officeDocument/2006/relationships/image" Target="../media/image294.png"/><Relationship Id="rId16" Type="http://schemas.openxmlformats.org/officeDocument/2006/relationships/customXml" Target="../ink/ink265.xml"/><Relationship Id="rId11" Type="http://schemas.openxmlformats.org/officeDocument/2006/relationships/image" Target="../media/image255.png"/><Relationship Id="rId32" Type="http://schemas.openxmlformats.org/officeDocument/2006/relationships/customXml" Target="../ink/ink273.xml"/><Relationship Id="rId37" Type="http://schemas.openxmlformats.org/officeDocument/2006/relationships/image" Target="../media/image268.png"/><Relationship Id="rId53" Type="http://schemas.openxmlformats.org/officeDocument/2006/relationships/image" Target="../media/image276.png"/><Relationship Id="rId58" Type="http://schemas.openxmlformats.org/officeDocument/2006/relationships/customXml" Target="../ink/ink286.xml"/><Relationship Id="rId74" Type="http://schemas.openxmlformats.org/officeDocument/2006/relationships/customXml" Target="../ink/ink294.xml"/><Relationship Id="rId79" Type="http://schemas.openxmlformats.org/officeDocument/2006/relationships/image" Target="../media/image289.png"/><Relationship Id="rId102" Type="http://schemas.openxmlformats.org/officeDocument/2006/relationships/customXml" Target="../ink/ink308.xml"/><Relationship Id="rId5" Type="http://schemas.openxmlformats.org/officeDocument/2006/relationships/image" Target="../media/image252.png"/><Relationship Id="rId90" Type="http://schemas.openxmlformats.org/officeDocument/2006/relationships/customXml" Target="../ink/ink302.xml"/><Relationship Id="rId95" Type="http://schemas.openxmlformats.org/officeDocument/2006/relationships/image" Target="../media/image297.png"/><Relationship Id="rId22" Type="http://schemas.openxmlformats.org/officeDocument/2006/relationships/customXml" Target="../ink/ink268.xml"/><Relationship Id="rId27" Type="http://schemas.openxmlformats.org/officeDocument/2006/relationships/image" Target="../media/image263.png"/><Relationship Id="rId43" Type="http://schemas.openxmlformats.org/officeDocument/2006/relationships/image" Target="../media/image271.png"/><Relationship Id="rId48" Type="http://schemas.openxmlformats.org/officeDocument/2006/relationships/customXml" Target="../ink/ink281.xml"/><Relationship Id="rId64" Type="http://schemas.openxmlformats.org/officeDocument/2006/relationships/customXml" Target="../ink/ink289.xml"/><Relationship Id="rId69" Type="http://schemas.openxmlformats.org/officeDocument/2006/relationships/image" Target="../media/image284.png"/><Relationship Id="rId80" Type="http://schemas.openxmlformats.org/officeDocument/2006/relationships/customXml" Target="../ink/ink297.xml"/><Relationship Id="rId85" Type="http://schemas.openxmlformats.org/officeDocument/2006/relationships/image" Target="../media/image292.png"/><Relationship Id="rId12" Type="http://schemas.openxmlformats.org/officeDocument/2006/relationships/customXml" Target="../ink/ink263.xml"/><Relationship Id="rId17" Type="http://schemas.openxmlformats.org/officeDocument/2006/relationships/image" Target="../media/image258.png"/><Relationship Id="rId33" Type="http://schemas.openxmlformats.org/officeDocument/2006/relationships/image" Target="../media/image266.png"/><Relationship Id="rId38" Type="http://schemas.openxmlformats.org/officeDocument/2006/relationships/customXml" Target="../ink/ink276.xml"/><Relationship Id="rId59" Type="http://schemas.openxmlformats.org/officeDocument/2006/relationships/image" Target="../media/image279.png"/><Relationship Id="rId103" Type="http://schemas.openxmlformats.org/officeDocument/2006/relationships/image" Target="../media/image301.png"/><Relationship Id="rId20" Type="http://schemas.openxmlformats.org/officeDocument/2006/relationships/customXml" Target="../ink/ink267.xml"/><Relationship Id="rId41" Type="http://schemas.openxmlformats.org/officeDocument/2006/relationships/image" Target="../media/image270.png"/><Relationship Id="rId54" Type="http://schemas.openxmlformats.org/officeDocument/2006/relationships/customXml" Target="../ink/ink284.xml"/><Relationship Id="rId62" Type="http://schemas.openxmlformats.org/officeDocument/2006/relationships/customXml" Target="../ink/ink288.xml"/><Relationship Id="rId70" Type="http://schemas.openxmlformats.org/officeDocument/2006/relationships/customXml" Target="../ink/ink292.xml"/><Relationship Id="rId75" Type="http://schemas.openxmlformats.org/officeDocument/2006/relationships/image" Target="../media/image287.png"/><Relationship Id="rId83" Type="http://schemas.openxmlformats.org/officeDocument/2006/relationships/image" Target="../media/image291.png"/><Relationship Id="rId88" Type="http://schemas.openxmlformats.org/officeDocument/2006/relationships/customXml" Target="../ink/ink301.xml"/><Relationship Id="rId91" Type="http://schemas.openxmlformats.org/officeDocument/2006/relationships/image" Target="../media/image295.png"/><Relationship Id="rId96" Type="http://schemas.openxmlformats.org/officeDocument/2006/relationships/customXml" Target="../ink/ink3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0.xml"/><Relationship Id="rId15" Type="http://schemas.openxmlformats.org/officeDocument/2006/relationships/image" Target="../media/image257.png"/><Relationship Id="rId23" Type="http://schemas.openxmlformats.org/officeDocument/2006/relationships/image" Target="../media/image261.png"/><Relationship Id="rId28" Type="http://schemas.openxmlformats.org/officeDocument/2006/relationships/customXml" Target="../ink/ink271.xml"/><Relationship Id="rId36" Type="http://schemas.openxmlformats.org/officeDocument/2006/relationships/customXml" Target="../ink/ink275.xml"/><Relationship Id="rId49" Type="http://schemas.openxmlformats.org/officeDocument/2006/relationships/image" Target="../media/image274.png"/><Relationship Id="rId57" Type="http://schemas.openxmlformats.org/officeDocument/2006/relationships/image" Target="../media/image278.png"/><Relationship Id="rId10" Type="http://schemas.openxmlformats.org/officeDocument/2006/relationships/customXml" Target="../ink/ink262.xml"/><Relationship Id="rId31" Type="http://schemas.openxmlformats.org/officeDocument/2006/relationships/image" Target="../media/image265.png"/><Relationship Id="rId44" Type="http://schemas.openxmlformats.org/officeDocument/2006/relationships/customXml" Target="../ink/ink279.xml"/><Relationship Id="rId52" Type="http://schemas.openxmlformats.org/officeDocument/2006/relationships/customXml" Target="../ink/ink283.xml"/><Relationship Id="rId60" Type="http://schemas.openxmlformats.org/officeDocument/2006/relationships/customXml" Target="../ink/ink287.xml"/><Relationship Id="rId65" Type="http://schemas.openxmlformats.org/officeDocument/2006/relationships/image" Target="../media/image282.png"/><Relationship Id="rId73" Type="http://schemas.openxmlformats.org/officeDocument/2006/relationships/image" Target="../media/image286.png"/><Relationship Id="rId78" Type="http://schemas.openxmlformats.org/officeDocument/2006/relationships/customXml" Target="../ink/ink296.xml"/><Relationship Id="rId81" Type="http://schemas.openxmlformats.org/officeDocument/2006/relationships/image" Target="../media/image290.png"/><Relationship Id="rId86" Type="http://schemas.openxmlformats.org/officeDocument/2006/relationships/customXml" Target="../ink/ink300.xml"/><Relationship Id="rId94" Type="http://schemas.openxmlformats.org/officeDocument/2006/relationships/customXml" Target="../ink/ink304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4" Type="http://schemas.openxmlformats.org/officeDocument/2006/relationships/customXml" Target="../ink/ink259.xml"/><Relationship Id="rId9" Type="http://schemas.openxmlformats.org/officeDocument/2006/relationships/image" Target="../media/image254.png"/><Relationship Id="rId13" Type="http://schemas.openxmlformats.org/officeDocument/2006/relationships/image" Target="../media/image256.png"/><Relationship Id="rId18" Type="http://schemas.openxmlformats.org/officeDocument/2006/relationships/customXml" Target="../ink/ink266.xml"/><Relationship Id="rId39" Type="http://schemas.openxmlformats.org/officeDocument/2006/relationships/image" Target="../media/image269.png"/><Relationship Id="rId34" Type="http://schemas.openxmlformats.org/officeDocument/2006/relationships/customXml" Target="../ink/ink274.xml"/><Relationship Id="rId50" Type="http://schemas.openxmlformats.org/officeDocument/2006/relationships/customXml" Target="../ink/ink282.xml"/><Relationship Id="rId55" Type="http://schemas.openxmlformats.org/officeDocument/2006/relationships/image" Target="../media/image277.png"/><Relationship Id="rId76" Type="http://schemas.openxmlformats.org/officeDocument/2006/relationships/customXml" Target="../ink/ink295.xml"/><Relationship Id="rId97" Type="http://schemas.openxmlformats.org/officeDocument/2006/relationships/image" Target="../media/image298.png"/><Relationship Id="rId104" Type="http://schemas.openxmlformats.org/officeDocument/2006/relationships/customXml" Target="../ink/ink309.xml"/><Relationship Id="rId7" Type="http://schemas.openxmlformats.org/officeDocument/2006/relationships/image" Target="../media/image253.png"/><Relationship Id="rId71" Type="http://schemas.openxmlformats.org/officeDocument/2006/relationships/image" Target="../media/image285.png"/><Relationship Id="rId92" Type="http://schemas.openxmlformats.org/officeDocument/2006/relationships/customXml" Target="../ink/ink303.xml"/><Relationship Id="rId2" Type="http://schemas.openxmlformats.org/officeDocument/2006/relationships/customXml" Target="../ink/ink258.xml"/><Relationship Id="rId29" Type="http://schemas.openxmlformats.org/officeDocument/2006/relationships/image" Target="../media/image264.png"/><Relationship Id="rId24" Type="http://schemas.openxmlformats.org/officeDocument/2006/relationships/customXml" Target="../ink/ink269.xml"/><Relationship Id="rId40" Type="http://schemas.openxmlformats.org/officeDocument/2006/relationships/customXml" Target="../ink/ink277.xml"/><Relationship Id="rId45" Type="http://schemas.openxmlformats.org/officeDocument/2006/relationships/image" Target="../media/image272.png"/><Relationship Id="rId66" Type="http://schemas.openxmlformats.org/officeDocument/2006/relationships/customXml" Target="../ink/ink290.xml"/><Relationship Id="rId87" Type="http://schemas.openxmlformats.org/officeDocument/2006/relationships/image" Target="../media/image293.png"/><Relationship Id="rId61" Type="http://schemas.openxmlformats.org/officeDocument/2006/relationships/image" Target="../media/image280.png"/><Relationship Id="rId82" Type="http://schemas.openxmlformats.org/officeDocument/2006/relationships/customXml" Target="../ink/ink298.xml"/><Relationship Id="rId19" Type="http://schemas.openxmlformats.org/officeDocument/2006/relationships/image" Target="../media/image259.png"/><Relationship Id="rId14" Type="http://schemas.openxmlformats.org/officeDocument/2006/relationships/customXml" Target="../ink/ink264.xml"/><Relationship Id="rId30" Type="http://schemas.openxmlformats.org/officeDocument/2006/relationships/customXml" Target="../ink/ink272.xml"/><Relationship Id="rId35" Type="http://schemas.openxmlformats.org/officeDocument/2006/relationships/image" Target="../media/image267.png"/><Relationship Id="rId56" Type="http://schemas.openxmlformats.org/officeDocument/2006/relationships/customXml" Target="../ink/ink285.xml"/><Relationship Id="rId77" Type="http://schemas.openxmlformats.org/officeDocument/2006/relationships/image" Target="../media/image288.png"/><Relationship Id="rId100" Type="http://schemas.openxmlformats.org/officeDocument/2006/relationships/customXml" Target="../ink/ink307.xml"/><Relationship Id="rId105" Type="http://schemas.openxmlformats.org/officeDocument/2006/relationships/image" Target="../media/image302.png"/><Relationship Id="rId8" Type="http://schemas.openxmlformats.org/officeDocument/2006/relationships/customXml" Target="../ink/ink261.xml"/><Relationship Id="rId51" Type="http://schemas.openxmlformats.org/officeDocument/2006/relationships/image" Target="../media/image275.png"/><Relationship Id="rId72" Type="http://schemas.openxmlformats.org/officeDocument/2006/relationships/customXml" Target="../ink/ink293.xml"/><Relationship Id="rId93" Type="http://schemas.openxmlformats.org/officeDocument/2006/relationships/image" Target="../media/image296.png"/><Relationship Id="rId98" Type="http://schemas.openxmlformats.org/officeDocument/2006/relationships/customXml" Target="../ink/ink306.xml"/><Relationship Id="rId3" Type="http://schemas.openxmlformats.org/officeDocument/2006/relationships/image" Target="../media/image251.png"/><Relationship Id="rId25" Type="http://schemas.openxmlformats.org/officeDocument/2006/relationships/image" Target="../media/image262.png"/><Relationship Id="rId46" Type="http://schemas.openxmlformats.org/officeDocument/2006/relationships/customXml" Target="../ink/ink280.xml"/><Relationship Id="rId67" Type="http://schemas.openxmlformats.org/officeDocument/2006/relationships/image" Target="../media/image28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5.xml"/><Relationship Id="rId18" Type="http://schemas.openxmlformats.org/officeDocument/2006/relationships/image" Target="../media/image58.png"/><Relationship Id="rId26" Type="http://schemas.openxmlformats.org/officeDocument/2006/relationships/image" Target="../media/image62.png"/><Relationship Id="rId3" Type="http://schemas.openxmlformats.org/officeDocument/2006/relationships/customXml" Target="../ink/ink310.xml"/><Relationship Id="rId21" Type="http://schemas.openxmlformats.org/officeDocument/2006/relationships/customXml" Target="../ink/ink319.xml"/><Relationship Id="rId34" Type="http://schemas.openxmlformats.org/officeDocument/2006/relationships/image" Target="../media/image306.png"/><Relationship Id="rId7" Type="http://schemas.openxmlformats.org/officeDocument/2006/relationships/customXml" Target="../ink/ink312.xml"/><Relationship Id="rId12" Type="http://schemas.openxmlformats.org/officeDocument/2006/relationships/image" Target="../media/image55.png"/><Relationship Id="rId17" Type="http://schemas.openxmlformats.org/officeDocument/2006/relationships/customXml" Target="../ink/ink317.xml"/><Relationship Id="rId25" Type="http://schemas.openxmlformats.org/officeDocument/2006/relationships/customXml" Target="../ink/ink321.xml"/><Relationship Id="rId33" Type="http://schemas.openxmlformats.org/officeDocument/2006/relationships/customXml" Target="../ink/ink325.xml"/><Relationship Id="rId2" Type="http://schemas.openxmlformats.org/officeDocument/2006/relationships/image" Target="../media/image6.jpe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29" Type="http://schemas.openxmlformats.org/officeDocument/2006/relationships/customXml" Target="../ink/ink3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customXml" Target="../ink/ink314.xml"/><Relationship Id="rId24" Type="http://schemas.openxmlformats.org/officeDocument/2006/relationships/image" Target="../media/image61.png"/><Relationship Id="rId32" Type="http://schemas.openxmlformats.org/officeDocument/2006/relationships/image" Target="../media/image305.png"/><Relationship Id="rId5" Type="http://schemas.openxmlformats.org/officeDocument/2006/relationships/customXml" Target="../ink/ink311.xml"/><Relationship Id="rId15" Type="http://schemas.openxmlformats.org/officeDocument/2006/relationships/customXml" Target="../ink/ink316.xml"/><Relationship Id="rId23" Type="http://schemas.openxmlformats.org/officeDocument/2006/relationships/customXml" Target="../ink/ink320.xml"/><Relationship Id="rId28" Type="http://schemas.openxmlformats.org/officeDocument/2006/relationships/image" Target="../media/image303.png"/><Relationship Id="rId10" Type="http://schemas.openxmlformats.org/officeDocument/2006/relationships/image" Target="../media/image54.png"/><Relationship Id="rId19" Type="http://schemas.openxmlformats.org/officeDocument/2006/relationships/customXml" Target="../ink/ink318.xml"/><Relationship Id="rId31" Type="http://schemas.openxmlformats.org/officeDocument/2006/relationships/customXml" Target="../ink/ink324.xml"/><Relationship Id="rId4" Type="http://schemas.openxmlformats.org/officeDocument/2006/relationships/image" Target="../media/image51.png"/><Relationship Id="rId9" Type="http://schemas.openxmlformats.org/officeDocument/2006/relationships/customXml" Target="../ink/ink313.xml"/><Relationship Id="rId14" Type="http://schemas.openxmlformats.org/officeDocument/2006/relationships/image" Target="../media/image56.png"/><Relationship Id="rId22" Type="http://schemas.openxmlformats.org/officeDocument/2006/relationships/image" Target="../media/image60.png"/><Relationship Id="rId27" Type="http://schemas.openxmlformats.org/officeDocument/2006/relationships/customXml" Target="../ink/ink322.xml"/><Relationship Id="rId30" Type="http://schemas.openxmlformats.org/officeDocument/2006/relationships/image" Target="../media/image304.png"/><Relationship Id="rId8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8BX6v9k9C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fU8SZ41rJ0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4.png"/><Relationship Id="rId50" Type="http://schemas.openxmlformats.org/officeDocument/2006/relationships/customXml" Target="../ink/ink25.xml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9.png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5.png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51" Type="http://schemas.openxmlformats.org/officeDocument/2006/relationships/image" Target="../media/image26.png"/><Relationship Id="rId3" Type="http://schemas.openxmlformats.org/officeDocument/2006/relationships/image" Target="../media/image2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9" Type="http://schemas.openxmlformats.org/officeDocument/2006/relationships/image" Target="../media/image40.png"/><Relationship Id="rId21" Type="http://schemas.openxmlformats.org/officeDocument/2006/relationships/image" Target="../media/image31.png"/><Relationship Id="rId34" Type="http://schemas.openxmlformats.org/officeDocument/2006/relationships/customXml" Target="../ink/ink42.xml"/><Relationship Id="rId42" Type="http://schemas.openxmlformats.org/officeDocument/2006/relationships/customXml" Target="../ink/ink46.xml"/><Relationship Id="rId47" Type="http://schemas.openxmlformats.org/officeDocument/2006/relationships/image" Target="../media/image44.png"/><Relationship Id="rId50" Type="http://schemas.openxmlformats.org/officeDocument/2006/relationships/customXml" Target="../ink/ink50.xml"/><Relationship Id="rId55" Type="http://schemas.openxmlformats.org/officeDocument/2006/relationships/image" Target="../media/image48.png"/><Relationship Id="rId7" Type="http://schemas.openxmlformats.org/officeDocument/2006/relationships/image" Target="../media/image2410.png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9" Type="http://schemas.openxmlformats.org/officeDocument/2006/relationships/image" Target="../media/image35.png"/><Relationship Id="rId11" Type="http://schemas.openxmlformats.org/officeDocument/2006/relationships/image" Target="../media/image2610.png"/><Relationship Id="rId24" Type="http://schemas.openxmlformats.org/officeDocument/2006/relationships/customXml" Target="../ink/ink37.xml"/><Relationship Id="rId32" Type="http://schemas.openxmlformats.org/officeDocument/2006/relationships/customXml" Target="../ink/ink41.xml"/><Relationship Id="rId37" Type="http://schemas.openxmlformats.org/officeDocument/2006/relationships/image" Target="../media/image39.png"/><Relationship Id="rId40" Type="http://schemas.openxmlformats.org/officeDocument/2006/relationships/customXml" Target="../ink/ink45.xml"/><Relationship Id="rId45" Type="http://schemas.openxmlformats.org/officeDocument/2006/relationships/image" Target="../media/image43.png"/><Relationship Id="rId53" Type="http://schemas.openxmlformats.org/officeDocument/2006/relationships/image" Target="../media/image47.png"/><Relationship Id="rId5" Type="http://schemas.openxmlformats.org/officeDocument/2006/relationships/image" Target="../media/image2310.png"/><Relationship Id="rId19" Type="http://schemas.openxmlformats.org/officeDocument/2006/relationships/image" Target="../media/image30.png"/><Relationship Id="rId4" Type="http://schemas.openxmlformats.org/officeDocument/2006/relationships/customXml" Target="../ink/ink27.xml"/><Relationship Id="rId9" Type="http://schemas.openxmlformats.org/officeDocument/2006/relationships/image" Target="../media/image2510.png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34.png"/><Relationship Id="rId30" Type="http://schemas.openxmlformats.org/officeDocument/2006/relationships/customXml" Target="../ink/ink40.xml"/><Relationship Id="rId35" Type="http://schemas.openxmlformats.org/officeDocument/2006/relationships/image" Target="../media/image38.png"/><Relationship Id="rId43" Type="http://schemas.openxmlformats.org/officeDocument/2006/relationships/image" Target="../media/image42.png"/><Relationship Id="rId48" Type="http://schemas.openxmlformats.org/officeDocument/2006/relationships/customXml" Target="../ink/ink49.xml"/><Relationship Id="rId56" Type="http://schemas.openxmlformats.org/officeDocument/2006/relationships/customXml" Target="../ink/ink53.xml"/><Relationship Id="rId8" Type="http://schemas.openxmlformats.org/officeDocument/2006/relationships/customXml" Target="../ink/ink29.xml"/><Relationship Id="rId51" Type="http://schemas.openxmlformats.org/officeDocument/2006/relationships/image" Target="../media/image46.png"/><Relationship Id="rId3" Type="http://schemas.openxmlformats.org/officeDocument/2006/relationships/image" Target="../media/image2210.png"/><Relationship Id="rId12" Type="http://schemas.openxmlformats.org/officeDocument/2006/relationships/customXml" Target="../ink/ink31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37.png"/><Relationship Id="rId38" Type="http://schemas.openxmlformats.org/officeDocument/2006/relationships/customXml" Target="../ink/ink44.xml"/><Relationship Id="rId46" Type="http://schemas.openxmlformats.org/officeDocument/2006/relationships/customXml" Target="../ink/ink48.xml"/><Relationship Id="rId20" Type="http://schemas.openxmlformats.org/officeDocument/2006/relationships/customXml" Target="../ink/ink35.xml"/><Relationship Id="rId41" Type="http://schemas.openxmlformats.org/officeDocument/2006/relationships/image" Target="../media/image41.png"/><Relationship Id="rId54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39.xml"/><Relationship Id="rId36" Type="http://schemas.openxmlformats.org/officeDocument/2006/relationships/customXml" Target="../ink/ink43.xml"/><Relationship Id="rId49" Type="http://schemas.openxmlformats.org/officeDocument/2006/relationships/image" Target="../media/image45.png"/><Relationship Id="rId57" Type="http://schemas.openxmlformats.org/officeDocument/2006/relationships/image" Target="../media/image49.png"/><Relationship Id="rId10" Type="http://schemas.openxmlformats.org/officeDocument/2006/relationships/customXml" Target="../ink/ink30.xml"/><Relationship Id="rId31" Type="http://schemas.openxmlformats.org/officeDocument/2006/relationships/image" Target="../media/image36.png"/><Relationship Id="rId44" Type="http://schemas.openxmlformats.org/officeDocument/2006/relationships/customXml" Target="../ink/ink47.xml"/><Relationship Id="rId52" Type="http://schemas.openxmlformats.org/officeDocument/2006/relationships/customXml" Target="../ink/ink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59.xml"/><Relationship Id="rId18" Type="http://schemas.openxmlformats.org/officeDocument/2006/relationships/image" Target="../media/image58.png"/><Relationship Id="rId26" Type="http://schemas.openxmlformats.org/officeDocument/2006/relationships/image" Target="../media/image62.png"/><Relationship Id="rId3" Type="http://schemas.openxmlformats.org/officeDocument/2006/relationships/customXml" Target="../ink/ink54.xml"/><Relationship Id="rId21" Type="http://schemas.openxmlformats.org/officeDocument/2006/relationships/customXml" Target="../ink/ink63.xml"/><Relationship Id="rId7" Type="http://schemas.openxmlformats.org/officeDocument/2006/relationships/customXml" Target="../ink/ink56.xml"/><Relationship Id="rId12" Type="http://schemas.openxmlformats.org/officeDocument/2006/relationships/image" Target="../media/image55.png"/><Relationship Id="rId17" Type="http://schemas.openxmlformats.org/officeDocument/2006/relationships/customXml" Target="../ink/ink61.xml"/><Relationship Id="rId25" Type="http://schemas.openxmlformats.org/officeDocument/2006/relationships/customXml" Target="../ink/ink65.xml"/><Relationship Id="rId2" Type="http://schemas.openxmlformats.org/officeDocument/2006/relationships/image" Target="../media/image6.jpe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customXml" Target="../ink/ink58.xml"/><Relationship Id="rId24" Type="http://schemas.openxmlformats.org/officeDocument/2006/relationships/image" Target="../media/image61.png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28" Type="http://schemas.openxmlformats.org/officeDocument/2006/relationships/image" Target="../media/image63.png"/><Relationship Id="rId10" Type="http://schemas.openxmlformats.org/officeDocument/2006/relationships/image" Target="../media/image54.png"/><Relationship Id="rId19" Type="http://schemas.openxmlformats.org/officeDocument/2006/relationships/customXml" Target="../ink/ink62.xml"/><Relationship Id="rId4" Type="http://schemas.openxmlformats.org/officeDocument/2006/relationships/image" Target="../media/image51.png"/><Relationship Id="rId9" Type="http://schemas.openxmlformats.org/officeDocument/2006/relationships/customXml" Target="../ink/ink57.xml"/><Relationship Id="rId14" Type="http://schemas.openxmlformats.org/officeDocument/2006/relationships/image" Target="../media/image56.png"/><Relationship Id="rId22" Type="http://schemas.openxmlformats.org/officeDocument/2006/relationships/image" Target="../media/image60.png"/><Relationship Id="rId27" Type="http://schemas.openxmlformats.org/officeDocument/2006/relationships/customXml" Target="../ink/ink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sk-SK" dirty="0"/>
            </a:br>
            <a:r>
              <a:rPr lang="sk-SK" dirty="0"/>
              <a:t> 16. Vankúšový katapult</a:t>
            </a:r>
            <a:endParaRPr lang="sk-SK" sz="49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632848" cy="3505944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sz="2800" dirty="0">
                <a:solidFill>
                  <a:schemeClr val="tx1"/>
                </a:solidFill>
              </a:rPr>
              <a:t>Umiestnite predmet na veľký vzduchový vankúš a pustite niekoľko ďalších predmetov tak, aby ste prvý predmet vystrelili preč. Preskúmajte, ako závisí </a:t>
            </a:r>
            <a:r>
              <a:rPr lang="sk-SK" sz="2800" b="1" dirty="0">
                <a:solidFill>
                  <a:schemeClr val="tx1"/>
                </a:solidFill>
              </a:rPr>
              <a:t>výstupná rýchlosť </a:t>
            </a:r>
            <a:r>
              <a:rPr lang="sk-SK" sz="2800" dirty="0">
                <a:solidFill>
                  <a:schemeClr val="tx1"/>
                </a:solidFill>
              </a:rPr>
              <a:t>od relevantných </a:t>
            </a:r>
            <a:r>
              <a:rPr lang="sk-SK" sz="2800" b="1" dirty="0">
                <a:solidFill>
                  <a:schemeClr val="tx1"/>
                </a:solidFill>
              </a:rPr>
              <a:t>parametrov</a:t>
            </a:r>
            <a:r>
              <a:rPr lang="sk-SK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77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Hybnosť hýbe svetom?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1628800"/>
            <a:ext cx="8460432" cy="4752528"/>
          </a:xfrm>
        </p:spPr>
        <p:txBody>
          <a:bodyPr>
            <a:normAutofit/>
          </a:bodyPr>
          <a:lstStyle/>
          <a:p>
            <a:r>
              <a:rPr lang="sk-SK" sz="2800" dirty="0"/>
              <a:t>A čo výskok z drepu?</a:t>
            </a:r>
          </a:p>
          <a:p>
            <a:r>
              <a:rPr lang="sk-SK" sz="2800" b="1" dirty="0"/>
              <a:t>Odkiaľ sa zobrala hybnosť? </a:t>
            </a:r>
          </a:p>
          <a:p>
            <a:endParaRPr lang="sk-SK" sz="2800" b="1" dirty="0"/>
          </a:p>
          <a:p>
            <a:pPr marL="114300" indent="0" algn="ctr">
              <a:buNone/>
            </a:pPr>
            <a:r>
              <a:rPr lang="sk-SK" sz="3600" b="1" dirty="0"/>
              <a:t>Hybnosť je vektor</a:t>
            </a:r>
          </a:p>
          <a:p>
            <a:pPr marL="114300" indent="0" algn="ctr">
              <a:buNone/>
            </a:pPr>
            <a:endParaRPr lang="sk-SK" sz="3600" b="1" dirty="0"/>
          </a:p>
          <a:p>
            <a:pPr marL="114300" indent="0" algn="ctr">
              <a:buNone/>
            </a:pPr>
            <a:r>
              <a:rPr lang="sk-SK" sz="3600" b="1" dirty="0"/>
              <a:t>Postup bol nesprávny!</a:t>
            </a:r>
          </a:p>
          <a:p>
            <a:pPr lvl="1"/>
            <a:endParaRPr lang="sk-SK" sz="2400" dirty="0"/>
          </a:p>
          <a:p>
            <a:pPr lvl="1"/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38304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01A7C-37D3-4548-A0FE-88230D79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Prevažovacia</a:t>
            </a:r>
            <a:r>
              <a:rPr lang="sk-SK" dirty="0"/>
              <a:t> rampa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441787-C093-404C-A13E-F1A53F5E6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0" name="Písanie rukou 59">
                <a:extLst>
                  <a:ext uri="{FF2B5EF4-FFF2-40B4-BE49-F238E27FC236}">
                    <a16:creationId xmlns:a16="http://schemas.microsoft.com/office/drawing/2014/main" id="{461CD7DE-1E45-4A84-8182-1057C51B4EFE}"/>
                  </a:ext>
                </a:extLst>
              </p14:cNvPr>
              <p14:cNvContentPartPr/>
              <p14:nvPr/>
            </p14:nvContentPartPr>
            <p14:xfrm>
              <a:off x="1267951" y="2431732"/>
              <a:ext cx="6311160" cy="3076200"/>
            </p14:xfrm>
          </p:contentPart>
        </mc:Choice>
        <mc:Fallback xmlns="">
          <p:pic>
            <p:nvPicPr>
              <p:cNvPr id="60" name="Písanie rukou 59">
                <a:extLst>
                  <a:ext uri="{FF2B5EF4-FFF2-40B4-BE49-F238E27FC236}">
                    <a16:creationId xmlns:a16="http://schemas.microsoft.com/office/drawing/2014/main" id="{461CD7DE-1E45-4A84-8182-1057C51B4E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8951" y="2422732"/>
                <a:ext cx="6328800" cy="30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80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01A7C-37D3-4548-A0FE-88230D79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ZZH tak naozaj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0" name="Písanie rukou 59">
                <a:extLst>
                  <a:ext uri="{FF2B5EF4-FFF2-40B4-BE49-F238E27FC236}">
                    <a16:creationId xmlns:a16="http://schemas.microsoft.com/office/drawing/2014/main" id="{461CD7DE-1E45-4A84-8182-1057C51B4EFE}"/>
                  </a:ext>
                </a:extLst>
              </p14:cNvPr>
              <p14:cNvContentPartPr/>
              <p14:nvPr/>
            </p14:nvContentPartPr>
            <p14:xfrm>
              <a:off x="1267951" y="3591292"/>
              <a:ext cx="6311160" cy="1916640"/>
            </p14:xfrm>
          </p:contentPart>
        </mc:Choice>
        <mc:Fallback xmlns="">
          <p:pic>
            <p:nvPicPr>
              <p:cNvPr id="60" name="Písanie rukou 59">
                <a:extLst>
                  <a:ext uri="{FF2B5EF4-FFF2-40B4-BE49-F238E27FC236}">
                    <a16:creationId xmlns:a16="http://schemas.microsoft.com/office/drawing/2014/main" id="{461CD7DE-1E45-4A84-8182-1057C51B4E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8951" y="3582292"/>
                <a:ext cx="6328800" cy="19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F2832A25-C385-4618-A032-7642008A8021}"/>
                  </a:ext>
                </a:extLst>
              </p14:cNvPr>
              <p14:cNvContentPartPr/>
              <p14:nvPr/>
            </p14:nvContentPartPr>
            <p14:xfrm>
              <a:off x="2208271" y="3541252"/>
              <a:ext cx="145440" cy="60516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F2832A25-C385-4618-A032-7642008A80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9631" y="3532607"/>
                <a:ext cx="163080" cy="622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52F8291B-2BD7-45D4-8647-BE5D5A193289}"/>
                  </a:ext>
                </a:extLst>
              </p14:cNvPr>
              <p14:cNvContentPartPr/>
              <p14:nvPr/>
            </p14:nvContentPartPr>
            <p14:xfrm>
              <a:off x="1753231" y="3838252"/>
              <a:ext cx="275760" cy="39024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a16="http://schemas.microsoft.com/office/drawing/2014/main" id="{52F8291B-2BD7-45D4-8647-BE5D5A1932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4243" y="3829252"/>
                <a:ext cx="293377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ACCEA13F-3716-4025-9AD2-660E109C1FA0}"/>
                  </a:ext>
                </a:extLst>
              </p14:cNvPr>
              <p14:cNvContentPartPr/>
              <p14:nvPr/>
            </p14:nvContentPartPr>
            <p14:xfrm>
              <a:off x="5909071" y="4097092"/>
              <a:ext cx="609840" cy="76752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ACCEA13F-3716-4025-9AD2-660E109C1F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00431" y="4088448"/>
                <a:ext cx="627480" cy="785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Písanie rukou 24">
                <a:extLst>
                  <a:ext uri="{FF2B5EF4-FFF2-40B4-BE49-F238E27FC236}">
                    <a16:creationId xmlns:a16="http://schemas.microsoft.com/office/drawing/2014/main" id="{8CE0D0CC-C678-4860-B8AA-C43FFE47F76A}"/>
                  </a:ext>
                </a:extLst>
              </p14:cNvPr>
              <p14:cNvContentPartPr/>
              <p14:nvPr/>
            </p14:nvContentPartPr>
            <p14:xfrm>
              <a:off x="2536591" y="3221932"/>
              <a:ext cx="758520" cy="496440"/>
            </p14:xfrm>
          </p:contentPart>
        </mc:Choice>
        <mc:Fallback xmlns="">
          <p:pic>
            <p:nvPicPr>
              <p:cNvPr id="25" name="Písanie rukou 24">
                <a:extLst>
                  <a:ext uri="{FF2B5EF4-FFF2-40B4-BE49-F238E27FC236}">
                    <a16:creationId xmlns:a16="http://schemas.microsoft.com/office/drawing/2014/main" id="{8CE0D0CC-C678-4860-B8AA-C43FFE47F76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7951" y="3212932"/>
                <a:ext cx="7761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2A44C3A2-463D-4507-B535-BB5BD950DF80}"/>
                  </a:ext>
                </a:extLst>
              </p14:cNvPr>
              <p14:cNvContentPartPr/>
              <p14:nvPr/>
            </p14:nvContentPartPr>
            <p14:xfrm>
              <a:off x="5522071" y="4117972"/>
              <a:ext cx="297360" cy="33264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2A44C3A2-463D-4507-B535-BB5BD950DF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3082" y="4109332"/>
                <a:ext cx="31497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Písanie rukou 45">
                <a:extLst>
                  <a:ext uri="{FF2B5EF4-FFF2-40B4-BE49-F238E27FC236}">
                    <a16:creationId xmlns:a16="http://schemas.microsoft.com/office/drawing/2014/main" id="{CD59A202-2860-4AD6-9979-77061A491408}"/>
                  </a:ext>
                </a:extLst>
              </p14:cNvPr>
              <p14:cNvContentPartPr/>
              <p14:nvPr/>
            </p14:nvContentPartPr>
            <p14:xfrm>
              <a:off x="4815391" y="4808812"/>
              <a:ext cx="234360" cy="272520"/>
            </p14:xfrm>
          </p:contentPart>
        </mc:Choice>
        <mc:Fallback xmlns="">
          <p:pic>
            <p:nvPicPr>
              <p:cNvPr id="46" name="Písanie rukou 45">
                <a:extLst>
                  <a:ext uri="{FF2B5EF4-FFF2-40B4-BE49-F238E27FC236}">
                    <a16:creationId xmlns:a16="http://schemas.microsoft.com/office/drawing/2014/main" id="{CD59A202-2860-4AD6-9979-77061A4914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6391" y="4799824"/>
                <a:ext cx="252000" cy="29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Písanie rukou 46">
                <a:extLst>
                  <a:ext uri="{FF2B5EF4-FFF2-40B4-BE49-F238E27FC236}">
                    <a16:creationId xmlns:a16="http://schemas.microsoft.com/office/drawing/2014/main" id="{27D1B4F6-AE67-4BCC-A3EE-C9C1B9A68AF9}"/>
                  </a:ext>
                </a:extLst>
              </p14:cNvPr>
              <p14:cNvContentPartPr/>
              <p14:nvPr/>
            </p14:nvContentPartPr>
            <p14:xfrm>
              <a:off x="3243631" y="4126252"/>
              <a:ext cx="184680" cy="320760"/>
            </p14:xfrm>
          </p:contentPart>
        </mc:Choice>
        <mc:Fallback xmlns="">
          <p:pic>
            <p:nvPicPr>
              <p:cNvPr id="47" name="Písanie rukou 46">
                <a:extLst>
                  <a:ext uri="{FF2B5EF4-FFF2-40B4-BE49-F238E27FC236}">
                    <a16:creationId xmlns:a16="http://schemas.microsoft.com/office/drawing/2014/main" id="{27D1B4F6-AE67-4BCC-A3EE-C9C1B9A68A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34991" y="4117262"/>
                <a:ext cx="202320" cy="33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Písanie rukou 51">
                <a:extLst>
                  <a:ext uri="{FF2B5EF4-FFF2-40B4-BE49-F238E27FC236}">
                    <a16:creationId xmlns:a16="http://schemas.microsoft.com/office/drawing/2014/main" id="{DDDDC7F9-CBF9-40FE-8184-48E3FB9D7FB5}"/>
                  </a:ext>
                </a:extLst>
              </p14:cNvPr>
              <p14:cNvContentPartPr/>
              <p14:nvPr/>
            </p14:nvContentPartPr>
            <p14:xfrm>
              <a:off x="5668591" y="2053732"/>
              <a:ext cx="31680" cy="15120"/>
            </p14:xfrm>
          </p:contentPart>
        </mc:Choice>
        <mc:Fallback xmlns="">
          <p:pic>
            <p:nvPicPr>
              <p:cNvPr id="52" name="Písanie rukou 51">
                <a:extLst>
                  <a:ext uri="{FF2B5EF4-FFF2-40B4-BE49-F238E27FC236}">
                    <a16:creationId xmlns:a16="http://schemas.microsoft.com/office/drawing/2014/main" id="{DDDDC7F9-CBF9-40FE-8184-48E3FB9D7FB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59951" y="2044732"/>
                <a:ext cx="493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Písanie rukou 54">
                <a:extLst>
                  <a:ext uri="{FF2B5EF4-FFF2-40B4-BE49-F238E27FC236}">
                    <a16:creationId xmlns:a16="http://schemas.microsoft.com/office/drawing/2014/main" id="{2D759F4D-3047-42C2-9C70-816E80600031}"/>
                  </a:ext>
                </a:extLst>
              </p14:cNvPr>
              <p14:cNvContentPartPr/>
              <p14:nvPr/>
            </p14:nvContentPartPr>
            <p14:xfrm>
              <a:off x="6335671" y="1855012"/>
              <a:ext cx="92520" cy="6120"/>
            </p14:xfrm>
          </p:contentPart>
        </mc:Choice>
        <mc:Fallback xmlns="">
          <p:pic>
            <p:nvPicPr>
              <p:cNvPr id="55" name="Písanie rukou 54">
                <a:extLst>
                  <a:ext uri="{FF2B5EF4-FFF2-40B4-BE49-F238E27FC236}">
                    <a16:creationId xmlns:a16="http://schemas.microsoft.com/office/drawing/2014/main" id="{2D759F4D-3047-42C2-9C70-816E8060003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26671" y="1846372"/>
                <a:ext cx="110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Písanie rukou 55">
                <a:extLst>
                  <a:ext uri="{FF2B5EF4-FFF2-40B4-BE49-F238E27FC236}">
                    <a16:creationId xmlns:a16="http://schemas.microsoft.com/office/drawing/2014/main" id="{2119571D-5558-4CFC-B6DC-03E719378DF9}"/>
                  </a:ext>
                </a:extLst>
              </p14:cNvPr>
              <p14:cNvContentPartPr/>
              <p14:nvPr/>
            </p14:nvContentPartPr>
            <p14:xfrm>
              <a:off x="6338191" y="1925932"/>
              <a:ext cx="73440" cy="7560"/>
            </p14:xfrm>
          </p:contentPart>
        </mc:Choice>
        <mc:Fallback xmlns="">
          <p:pic>
            <p:nvPicPr>
              <p:cNvPr id="56" name="Písanie rukou 55">
                <a:extLst>
                  <a:ext uri="{FF2B5EF4-FFF2-40B4-BE49-F238E27FC236}">
                    <a16:creationId xmlns:a16="http://schemas.microsoft.com/office/drawing/2014/main" id="{2119571D-5558-4CFC-B6DC-03E719378D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29551" y="1916932"/>
                <a:ext cx="91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" name="Písanie rukou 61">
                <a:extLst>
                  <a:ext uri="{FF2B5EF4-FFF2-40B4-BE49-F238E27FC236}">
                    <a16:creationId xmlns:a16="http://schemas.microsoft.com/office/drawing/2014/main" id="{09C302A3-FF7D-43E0-8986-E2843669884A}"/>
                  </a:ext>
                </a:extLst>
              </p14:cNvPr>
              <p14:cNvContentPartPr/>
              <p14:nvPr/>
            </p14:nvContentPartPr>
            <p14:xfrm>
              <a:off x="6944791" y="1949692"/>
              <a:ext cx="29520" cy="34200"/>
            </p14:xfrm>
          </p:contentPart>
        </mc:Choice>
        <mc:Fallback xmlns="">
          <p:pic>
            <p:nvPicPr>
              <p:cNvPr id="62" name="Písanie rukou 61">
                <a:extLst>
                  <a:ext uri="{FF2B5EF4-FFF2-40B4-BE49-F238E27FC236}">
                    <a16:creationId xmlns:a16="http://schemas.microsoft.com/office/drawing/2014/main" id="{09C302A3-FF7D-43E0-8986-E2843669884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36151" y="1941052"/>
                <a:ext cx="47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" name="Písanie rukou 64">
                <a:extLst>
                  <a:ext uri="{FF2B5EF4-FFF2-40B4-BE49-F238E27FC236}">
                    <a16:creationId xmlns:a16="http://schemas.microsoft.com/office/drawing/2014/main" id="{9D938B12-E9B6-4F92-8023-3118AB419037}"/>
                  </a:ext>
                </a:extLst>
              </p14:cNvPr>
              <p14:cNvContentPartPr/>
              <p14:nvPr/>
            </p14:nvContentPartPr>
            <p14:xfrm>
              <a:off x="7080871" y="1845652"/>
              <a:ext cx="223560" cy="367200"/>
            </p14:xfrm>
          </p:contentPart>
        </mc:Choice>
        <mc:Fallback xmlns="">
          <p:pic>
            <p:nvPicPr>
              <p:cNvPr id="65" name="Písanie rukou 64">
                <a:extLst>
                  <a:ext uri="{FF2B5EF4-FFF2-40B4-BE49-F238E27FC236}">
                    <a16:creationId xmlns:a16="http://schemas.microsoft.com/office/drawing/2014/main" id="{9D938B12-E9B6-4F92-8023-3118AB41903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2231" y="1837020"/>
                <a:ext cx="241200" cy="38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Písanie rukou 65">
                <a:extLst>
                  <a:ext uri="{FF2B5EF4-FFF2-40B4-BE49-F238E27FC236}">
                    <a16:creationId xmlns:a16="http://schemas.microsoft.com/office/drawing/2014/main" id="{3A32DBB1-7132-4E4E-8EA6-BE6F83E03782}"/>
                  </a:ext>
                </a:extLst>
              </p14:cNvPr>
              <p14:cNvContentPartPr/>
              <p14:nvPr/>
            </p14:nvContentPartPr>
            <p14:xfrm>
              <a:off x="6597031" y="1691572"/>
              <a:ext cx="225360" cy="403200"/>
            </p14:xfrm>
          </p:contentPart>
        </mc:Choice>
        <mc:Fallback xmlns="">
          <p:pic>
            <p:nvPicPr>
              <p:cNvPr id="66" name="Písanie rukou 65">
                <a:extLst>
                  <a:ext uri="{FF2B5EF4-FFF2-40B4-BE49-F238E27FC236}">
                    <a16:creationId xmlns:a16="http://schemas.microsoft.com/office/drawing/2014/main" id="{3A32DBB1-7132-4E4E-8EA6-BE6F83E037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88391" y="1682572"/>
                <a:ext cx="2430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Písanie rukou 66">
                <a:extLst>
                  <a:ext uri="{FF2B5EF4-FFF2-40B4-BE49-F238E27FC236}">
                    <a16:creationId xmlns:a16="http://schemas.microsoft.com/office/drawing/2014/main" id="{1A9139BB-F829-401A-B48F-701108383C5B}"/>
                  </a:ext>
                </a:extLst>
              </p14:cNvPr>
              <p14:cNvContentPartPr/>
              <p14:nvPr/>
            </p14:nvContentPartPr>
            <p14:xfrm>
              <a:off x="5810791" y="1885252"/>
              <a:ext cx="178920" cy="247680"/>
            </p14:xfrm>
          </p:contentPart>
        </mc:Choice>
        <mc:Fallback xmlns="">
          <p:pic>
            <p:nvPicPr>
              <p:cNvPr id="67" name="Písanie rukou 66">
                <a:extLst>
                  <a:ext uri="{FF2B5EF4-FFF2-40B4-BE49-F238E27FC236}">
                    <a16:creationId xmlns:a16="http://schemas.microsoft.com/office/drawing/2014/main" id="{1A9139BB-F829-401A-B48F-701108383C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02151" y="1876252"/>
                <a:ext cx="1965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" name="Písanie rukou 67">
                <a:extLst>
                  <a:ext uri="{FF2B5EF4-FFF2-40B4-BE49-F238E27FC236}">
                    <a16:creationId xmlns:a16="http://schemas.microsoft.com/office/drawing/2014/main" id="{81AE25B9-5B21-4CD1-99D7-6FAA542762A6}"/>
                  </a:ext>
                </a:extLst>
              </p14:cNvPr>
              <p14:cNvContentPartPr/>
              <p14:nvPr/>
            </p14:nvContentPartPr>
            <p14:xfrm>
              <a:off x="5365831" y="1692652"/>
              <a:ext cx="196920" cy="464400"/>
            </p14:xfrm>
          </p:contentPart>
        </mc:Choice>
        <mc:Fallback xmlns="">
          <p:pic>
            <p:nvPicPr>
              <p:cNvPr id="68" name="Písanie rukou 67">
                <a:extLst>
                  <a:ext uri="{FF2B5EF4-FFF2-40B4-BE49-F238E27FC236}">
                    <a16:creationId xmlns:a16="http://schemas.microsoft.com/office/drawing/2014/main" id="{81AE25B9-5B21-4CD1-99D7-6FAA542762A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57191" y="1684012"/>
                <a:ext cx="21456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" name="Písanie rukou 70">
                <a:extLst>
                  <a:ext uri="{FF2B5EF4-FFF2-40B4-BE49-F238E27FC236}">
                    <a16:creationId xmlns:a16="http://schemas.microsoft.com/office/drawing/2014/main" id="{91576077-CA99-4699-9800-7F9DE5785BC0}"/>
                  </a:ext>
                </a:extLst>
              </p14:cNvPr>
              <p14:cNvContentPartPr/>
              <p14:nvPr/>
            </p14:nvContentPartPr>
            <p14:xfrm>
              <a:off x="930991" y="1830532"/>
              <a:ext cx="151200" cy="229320"/>
            </p14:xfrm>
          </p:contentPart>
        </mc:Choice>
        <mc:Fallback xmlns="">
          <p:pic>
            <p:nvPicPr>
              <p:cNvPr id="71" name="Písanie rukou 70">
                <a:extLst>
                  <a:ext uri="{FF2B5EF4-FFF2-40B4-BE49-F238E27FC236}">
                    <a16:creationId xmlns:a16="http://schemas.microsoft.com/office/drawing/2014/main" id="{91576077-CA99-4699-9800-7F9DE5785BC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1991" y="1821532"/>
                <a:ext cx="1688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2" name="Písanie rukou 71">
                <a:extLst>
                  <a:ext uri="{FF2B5EF4-FFF2-40B4-BE49-F238E27FC236}">
                    <a16:creationId xmlns:a16="http://schemas.microsoft.com/office/drawing/2014/main" id="{22522AE2-6652-4017-94DC-2369FCD8656A}"/>
                  </a:ext>
                </a:extLst>
              </p14:cNvPr>
              <p14:cNvContentPartPr/>
              <p14:nvPr/>
            </p14:nvContentPartPr>
            <p14:xfrm>
              <a:off x="596551" y="1804252"/>
              <a:ext cx="212040" cy="155520"/>
            </p14:xfrm>
          </p:contentPart>
        </mc:Choice>
        <mc:Fallback xmlns="">
          <p:pic>
            <p:nvPicPr>
              <p:cNvPr id="72" name="Písanie rukou 71">
                <a:extLst>
                  <a:ext uri="{FF2B5EF4-FFF2-40B4-BE49-F238E27FC236}">
                    <a16:creationId xmlns:a16="http://schemas.microsoft.com/office/drawing/2014/main" id="{22522AE2-6652-4017-94DC-2369FCD8656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7911" y="1795612"/>
                <a:ext cx="2296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7" name="Písanie rukou 76">
                <a:extLst>
                  <a:ext uri="{FF2B5EF4-FFF2-40B4-BE49-F238E27FC236}">
                    <a16:creationId xmlns:a16="http://schemas.microsoft.com/office/drawing/2014/main" id="{ABD32FCD-F109-4588-B571-A510E3421E01}"/>
                  </a:ext>
                </a:extLst>
              </p14:cNvPr>
              <p14:cNvContentPartPr/>
              <p14:nvPr/>
            </p14:nvContentPartPr>
            <p14:xfrm>
              <a:off x="1317631" y="1817572"/>
              <a:ext cx="104400" cy="54720"/>
            </p14:xfrm>
          </p:contentPart>
        </mc:Choice>
        <mc:Fallback xmlns="">
          <p:pic>
            <p:nvPicPr>
              <p:cNvPr id="77" name="Písanie rukou 76">
                <a:extLst>
                  <a:ext uri="{FF2B5EF4-FFF2-40B4-BE49-F238E27FC236}">
                    <a16:creationId xmlns:a16="http://schemas.microsoft.com/office/drawing/2014/main" id="{ABD32FCD-F109-4588-B571-A510E3421E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08991" y="1808631"/>
                <a:ext cx="122040" cy="7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Písanie rukou 77">
                <a:extLst>
                  <a:ext uri="{FF2B5EF4-FFF2-40B4-BE49-F238E27FC236}">
                    <a16:creationId xmlns:a16="http://schemas.microsoft.com/office/drawing/2014/main" id="{E1DB2C0D-AE9E-4DCF-BFAD-17935AF3E794}"/>
                  </a:ext>
                </a:extLst>
              </p14:cNvPr>
              <p14:cNvContentPartPr/>
              <p14:nvPr/>
            </p14:nvContentPartPr>
            <p14:xfrm>
              <a:off x="845671" y="1629652"/>
              <a:ext cx="284400" cy="113400"/>
            </p14:xfrm>
          </p:contentPart>
        </mc:Choice>
        <mc:Fallback xmlns="">
          <p:pic>
            <p:nvPicPr>
              <p:cNvPr id="78" name="Písanie rukou 77">
                <a:extLst>
                  <a:ext uri="{FF2B5EF4-FFF2-40B4-BE49-F238E27FC236}">
                    <a16:creationId xmlns:a16="http://schemas.microsoft.com/office/drawing/2014/main" id="{E1DB2C0D-AE9E-4DCF-BFAD-17935AF3E79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7031" y="1620652"/>
                <a:ext cx="3020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Písanie rukou 82">
                <a:extLst>
                  <a:ext uri="{FF2B5EF4-FFF2-40B4-BE49-F238E27FC236}">
                    <a16:creationId xmlns:a16="http://schemas.microsoft.com/office/drawing/2014/main" id="{CA692646-455A-4D0A-8688-70320CA945BD}"/>
                  </a:ext>
                </a:extLst>
              </p14:cNvPr>
              <p14:cNvContentPartPr/>
              <p14:nvPr/>
            </p14:nvContentPartPr>
            <p14:xfrm>
              <a:off x="1813351" y="1572052"/>
              <a:ext cx="227520" cy="109080"/>
            </p14:xfrm>
          </p:contentPart>
        </mc:Choice>
        <mc:Fallback xmlns="">
          <p:pic>
            <p:nvPicPr>
              <p:cNvPr id="83" name="Písanie rukou 82">
                <a:extLst>
                  <a:ext uri="{FF2B5EF4-FFF2-40B4-BE49-F238E27FC236}">
                    <a16:creationId xmlns:a16="http://schemas.microsoft.com/office/drawing/2014/main" id="{CA692646-455A-4D0A-8688-70320CA945B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04351" y="1563412"/>
                <a:ext cx="245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Písanie rukou 83">
                <a:extLst>
                  <a:ext uri="{FF2B5EF4-FFF2-40B4-BE49-F238E27FC236}">
                    <a16:creationId xmlns:a16="http://schemas.microsoft.com/office/drawing/2014/main" id="{1E556E14-8D14-4007-B8EF-FD6044FBC406}"/>
                  </a:ext>
                </a:extLst>
              </p14:cNvPr>
              <p14:cNvContentPartPr/>
              <p14:nvPr/>
            </p14:nvContentPartPr>
            <p14:xfrm>
              <a:off x="1599871" y="1768612"/>
              <a:ext cx="413640" cy="184320"/>
            </p14:xfrm>
          </p:contentPart>
        </mc:Choice>
        <mc:Fallback xmlns="">
          <p:pic>
            <p:nvPicPr>
              <p:cNvPr id="84" name="Písanie rukou 83">
                <a:extLst>
                  <a:ext uri="{FF2B5EF4-FFF2-40B4-BE49-F238E27FC236}">
                    <a16:creationId xmlns:a16="http://schemas.microsoft.com/office/drawing/2014/main" id="{1E556E14-8D14-4007-B8EF-FD6044FBC40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0879" y="1759972"/>
                <a:ext cx="431265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5" name="Písanie rukou 84">
                <a:extLst>
                  <a:ext uri="{FF2B5EF4-FFF2-40B4-BE49-F238E27FC236}">
                    <a16:creationId xmlns:a16="http://schemas.microsoft.com/office/drawing/2014/main" id="{D97A0C4C-FB58-4DD1-A146-A05353B1B5D2}"/>
                  </a:ext>
                </a:extLst>
              </p14:cNvPr>
              <p14:cNvContentPartPr/>
              <p14:nvPr/>
            </p14:nvContentPartPr>
            <p14:xfrm>
              <a:off x="2117911" y="1928092"/>
              <a:ext cx="11880" cy="5760"/>
            </p14:xfrm>
          </p:contentPart>
        </mc:Choice>
        <mc:Fallback xmlns="">
          <p:pic>
            <p:nvPicPr>
              <p:cNvPr id="85" name="Písanie rukou 84">
                <a:extLst>
                  <a:ext uri="{FF2B5EF4-FFF2-40B4-BE49-F238E27FC236}">
                    <a16:creationId xmlns:a16="http://schemas.microsoft.com/office/drawing/2014/main" id="{D97A0C4C-FB58-4DD1-A146-A05353B1B5D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09271" y="1919452"/>
                <a:ext cx="29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6" name="Písanie rukou 85">
                <a:extLst>
                  <a:ext uri="{FF2B5EF4-FFF2-40B4-BE49-F238E27FC236}">
                    <a16:creationId xmlns:a16="http://schemas.microsoft.com/office/drawing/2014/main" id="{C65076D4-0BA8-40B7-A0D8-FD87525F9057}"/>
                  </a:ext>
                </a:extLst>
              </p14:cNvPr>
              <p14:cNvContentPartPr/>
              <p14:nvPr/>
            </p14:nvContentPartPr>
            <p14:xfrm>
              <a:off x="2231671" y="1795612"/>
              <a:ext cx="238680" cy="160920"/>
            </p14:xfrm>
          </p:contentPart>
        </mc:Choice>
        <mc:Fallback xmlns="">
          <p:pic>
            <p:nvPicPr>
              <p:cNvPr id="86" name="Písanie rukou 85">
                <a:extLst>
                  <a:ext uri="{FF2B5EF4-FFF2-40B4-BE49-F238E27FC236}">
                    <a16:creationId xmlns:a16="http://schemas.microsoft.com/office/drawing/2014/main" id="{C65076D4-0BA8-40B7-A0D8-FD87525F905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23031" y="1786612"/>
                <a:ext cx="256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7" name="Písanie rukou 86">
                <a:extLst>
                  <a:ext uri="{FF2B5EF4-FFF2-40B4-BE49-F238E27FC236}">
                    <a16:creationId xmlns:a16="http://schemas.microsoft.com/office/drawing/2014/main" id="{FDE52CE3-767D-4A71-8DFE-95178EE2C1F3}"/>
                  </a:ext>
                </a:extLst>
              </p14:cNvPr>
              <p14:cNvContentPartPr/>
              <p14:nvPr/>
            </p14:nvContentPartPr>
            <p14:xfrm>
              <a:off x="2765911" y="1822972"/>
              <a:ext cx="90000" cy="21600"/>
            </p14:xfrm>
          </p:contentPart>
        </mc:Choice>
        <mc:Fallback xmlns="">
          <p:pic>
            <p:nvPicPr>
              <p:cNvPr id="87" name="Písanie rukou 86">
                <a:extLst>
                  <a:ext uri="{FF2B5EF4-FFF2-40B4-BE49-F238E27FC236}">
                    <a16:creationId xmlns:a16="http://schemas.microsoft.com/office/drawing/2014/main" id="{FDE52CE3-767D-4A71-8DFE-95178EE2C1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56911" y="1813972"/>
                <a:ext cx="107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8" name="Písanie rukou 87">
                <a:extLst>
                  <a:ext uri="{FF2B5EF4-FFF2-40B4-BE49-F238E27FC236}">
                    <a16:creationId xmlns:a16="http://schemas.microsoft.com/office/drawing/2014/main" id="{64DEE7BF-28AE-458A-874C-677633C71099}"/>
                  </a:ext>
                </a:extLst>
              </p14:cNvPr>
              <p14:cNvContentPartPr/>
              <p14:nvPr/>
            </p14:nvContentPartPr>
            <p14:xfrm>
              <a:off x="2773471" y="1888852"/>
              <a:ext cx="79920" cy="9000"/>
            </p14:xfrm>
          </p:contentPart>
        </mc:Choice>
        <mc:Fallback xmlns="">
          <p:pic>
            <p:nvPicPr>
              <p:cNvPr id="88" name="Písanie rukou 87">
                <a:extLst>
                  <a:ext uri="{FF2B5EF4-FFF2-40B4-BE49-F238E27FC236}">
                    <a16:creationId xmlns:a16="http://schemas.microsoft.com/office/drawing/2014/main" id="{64DEE7BF-28AE-458A-874C-677633C7109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64471" y="1879852"/>
                <a:ext cx="97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0" name="Písanie rukou 99">
                <a:extLst>
                  <a:ext uri="{FF2B5EF4-FFF2-40B4-BE49-F238E27FC236}">
                    <a16:creationId xmlns:a16="http://schemas.microsoft.com/office/drawing/2014/main" id="{3F7725B0-2C09-467B-A539-04F0228E1651}"/>
                  </a:ext>
                </a:extLst>
              </p14:cNvPr>
              <p14:cNvContentPartPr/>
              <p14:nvPr/>
            </p14:nvContentPartPr>
            <p14:xfrm>
              <a:off x="3535591" y="1807852"/>
              <a:ext cx="164160" cy="143640"/>
            </p14:xfrm>
          </p:contentPart>
        </mc:Choice>
        <mc:Fallback xmlns="">
          <p:pic>
            <p:nvPicPr>
              <p:cNvPr id="100" name="Písanie rukou 99">
                <a:extLst>
                  <a:ext uri="{FF2B5EF4-FFF2-40B4-BE49-F238E27FC236}">
                    <a16:creationId xmlns:a16="http://schemas.microsoft.com/office/drawing/2014/main" id="{3F7725B0-2C09-467B-A539-04F0228E165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26951" y="1798852"/>
                <a:ext cx="181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" name="Písanie rukou 102">
                <a:extLst>
                  <a:ext uri="{FF2B5EF4-FFF2-40B4-BE49-F238E27FC236}">
                    <a16:creationId xmlns:a16="http://schemas.microsoft.com/office/drawing/2014/main" id="{3B859A5B-8921-48EC-8CFF-D3B41ACDEEB4}"/>
                  </a:ext>
                </a:extLst>
              </p14:cNvPr>
              <p14:cNvContentPartPr/>
              <p14:nvPr/>
            </p14:nvContentPartPr>
            <p14:xfrm>
              <a:off x="3830431" y="1619932"/>
              <a:ext cx="155520" cy="335520"/>
            </p14:xfrm>
          </p:contentPart>
        </mc:Choice>
        <mc:Fallback xmlns="">
          <p:pic>
            <p:nvPicPr>
              <p:cNvPr id="103" name="Písanie rukou 102">
                <a:extLst>
                  <a:ext uri="{FF2B5EF4-FFF2-40B4-BE49-F238E27FC236}">
                    <a16:creationId xmlns:a16="http://schemas.microsoft.com/office/drawing/2014/main" id="{3B859A5B-8921-48EC-8CFF-D3B41ACDEEB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21791" y="1611292"/>
                <a:ext cx="1731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4" name="Písanie rukou 103">
                <a:extLst>
                  <a:ext uri="{FF2B5EF4-FFF2-40B4-BE49-F238E27FC236}">
                    <a16:creationId xmlns:a16="http://schemas.microsoft.com/office/drawing/2014/main" id="{8359F74A-DB5E-45B9-BF21-F836CC516C37}"/>
                  </a:ext>
                </a:extLst>
              </p14:cNvPr>
              <p14:cNvContentPartPr/>
              <p14:nvPr/>
            </p14:nvContentPartPr>
            <p14:xfrm>
              <a:off x="3039871" y="1492492"/>
              <a:ext cx="331200" cy="474120"/>
            </p14:xfrm>
          </p:contentPart>
        </mc:Choice>
        <mc:Fallback xmlns="">
          <p:pic>
            <p:nvPicPr>
              <p:cNvPr id="104" name="Písanie rukou 103">
                <a:extLst>
                  <a:ext uri="{FF2B5EF4-FFF2-40B4-BE49-F238E27FC236}">
                    <a16:creationId xmlns:a16="http://schemas.microsoft.com/office/drawing/2014/main" id="{8359F74A-DB5E-45B9-BF21-F836CC516C3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31222" y="1483852"/>
                <a:ext cx="348859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0">
            <p14:nvContentPartPr>
              <p14:cNvPr id="117" name="Písanie rukou 116">
                <a:extLst>
                  <a:ext uri="{FF2B5EF4-FFF2-40B4-BE49-F238E27FC236}">
                    <a16:creationId xmlns:a16="http://schemas.microsoft.com/office/drawing/2014/main" id="{8EE92238-DE8F-4BEB-8EAF-0B5601BA1101}"/>
                  </a:ext>
                </a:extLst>
              </p14:cNvPr>
              <p14:cNvContentPartPr/>
              <p14:nvPr/>
            </p14:nvContentPartPr>
            <p14:xfrm>
              <a:off x="5427751" y="2980012"/>
              <a:ext cx="394200" cy="19440"/>
            </p14:xfrm>
          </p:contentPart>
        </mc:Choice>
        <mc:Fallback xmlns="">
          <p:pic>
            <p:nvPicPr>
              <p:cNvPr id="117" name="Písanie rukou 116">
                <a:extLst>
                  <a:ext uri="{FF2B5EF4-FFF2-40B4-BE49-F238E27FC236}">
                    <a16:creationId xmlns:a16="http://schemas.microsoft.com/office/drawing/2014/main" id="{8EE92238-DE8F-4BEB-8EAF-0B5601BA11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18751" y="2971012"/>
                <a:ext cx="411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2">
            <p14:nvContentPartPr>
              <p14:cNvPr id="120" name="Písanie rukou 119">
                <a:extLst>
                  <a:ext uri="{FF2B5EF4-FFF2-40B4-BE49-F238E27FC236}">
                    <a16:creationId xmlns:a16="http://schemas.microsoft.com/office/drawing/2014/main" id="{987E90F0-C1CA-4ADA-B7A1-3882B871A06D}"/>
                  </a:ext>
                </a:extLst>
              </p14:cNvPr>
              <p14:cNvContentPartPr/>
              <p14:nvPr/>
            </p14:nvContentPartPr>
            <p14:xfrm>
              <a:off x="5988271" y="3054532"/>
              <a:ext cx="3600" cy="6120"/>
            </p14:xfrm>
          </p:contentPart>
        </mc:Choice>
        <mc:Fallback xmlns="">
          <p:pic>
            <p:nvPicPr>
              <p:cNvPr id="120" name="Písanie rukou 119">
                <a:extLst>
                  <a:ext uri="{FF2B5EF4-FFF2-40B4-BE49-F238E27FC236}">
                    <a16:creationId xmlns:a16="http://schemas.microsoft.com/office/drawing/2014/main" id="{987E90F0-C1CA-4ADA-B7A1-3882B871A06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79631" y="3045532"/>
                <a:ext cx="21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4">
            <p14:nvContentPartPr>
              <p14:cNvPr id="123" name="Písanie rukou 122">
                <a:extLst>
                  <a:ext uri="{FF2B5EF4-FFF2-40B4-BE49-F238E27FC236}">
                    <a16:creationId xmlns:a16="http://schemas.microsoft.com/office/drawing/2014/main" id="{28DF48FB-592A-48E9-859B-58183028BFB1}"/>
                  </a:ext>
                </a:extLst>
              </p14:cNvPr>
              <p14:cNvContentPartPr/>
              <p14:nvPr/>
            </p14:nvContentPartPr>
            <p14:xfrm>
              <a:off x="6096271" y="2931772"/>
              <a:ext cx="126000" cy="160920"/>
            </p14:xfrm>
          </p:contentPart>
        </mc:Choice>
        <mc:Fallback xmlns="">
          <p:pic>
            <p:nvPicPr>
              <p:cNvPr id="123" name="Písanie rukou 122">
                <a:extLst>
                  <a:ext uri="{FF2B5EF4-FFF2-40B4-BE49-F238E27FC236}">
                    <a16:creationId xmlns:a16="http://schemas.microsoft.com/office/drawing/2014/main" id="{28DF48FB-592A-48E9-859B-58183028BF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87271" y="2923132"/>
                <a:ext cx="1436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6">
            <p14:nvContentPartPr>
              <p14:cNvPr id="129" name="Písanie rukou 128">
                <a:extLst>
                  <a:ext uri="{FF2B5EF4-FFF2-40B4-BE49-F238E27FC236}">
                    <a16:creationId xmlns:a16="http://schemas.microsoft.com/office/drawing/2014/main" id="{6BB7D9AB-0963-4AC5-8907-8572B006B903}"/>
                  </a:ext>
                </a:extLst>
              </p14:cNvPr>
              <p14:cNvContentPartPr/>
              <p14:nvPr/>
            </p14:nvContentPartPr>
            <p14:xfrm>
              <a:off x="4649071" y="2823052"/>
              <a:ext cx="603000" cy="441720"/>
            </p14:xfrm>
          </p:contentPart>
        </mc:Choice>
        <mc:Fallback xmlns="">
          <p:pic>
            <p:nvPicPr>
              <p:cNvPr id="129" name="Písanie rukou 128">
                <a:extLst>
                  <a:ext uri="{FF2B5EF4-FFF2-40B4-BE49-F238E27FC236}">
                    <a16:creationId xmlns:a16="http://schemas.microsoft.com/office/drawing/2014/main" id="{6BB7D9AB-0963-4AC5-8907-8572B006B90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40431" y="2814405"/>
                <a:ext cx="620640" cy="45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8">
            <p14:nvContentPartPr>
              <p14:cNvPr id="131" name="Písanie rukou 130">
                <a:extLst>
                  <a:ext uri="{FF2B5EF4-FFF2-40B4-BE49-F238E27FC236}">
                    <a16:creationId xmlns:a16="http://schemas.microsoft.com/office/drawing/2014/main" id="{9F2305B1-AD4D-4B8C-AB45-A9B0D8C6B4D4}"/>
                  </a:ext>
                </a:extLst>
              </p14:cNvPr>
              <p14:cNvContentPartPr/>
              <p14:nvPr/>
            </p14:nvContentPartPr>
            <p14:xfrm>
              <a:off x="6320551" y="2926372"/>
              <a:ext cx="149400" cy="285480"/>
            </p14:xfrm>
          </p:contentPart>
        </mc:Choice>
        <mc:Fallback xmlns="">
          <p:pic>
            <p:nvPicPr>
              <p:cNvPr id="131" name="Písanie rukou 130">
                <a:extLst>
                  <a:ext uri="{FF2B5EF4-FFF2-40B4-BE49-F238E27FC236}">
                    <a16:creationId xmlns:a16="http://schemas.microsoft.com/office/drawing/2014/main" id="{9F2305B1-AD4D-4B8C-AB45-A9B0D8C6B4D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11551" y="2917372"/>
                <a:ext cx="1670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0">
            <p14:nvContentPartPr>
              <p14:cNvPr id="138" name="Písanie rukou 137">
                <a:extLst>
                  <a:ext uri="{FF2B5EF4-FFF2-40B4-BE49-F238E27FC236}">
                    <a16:creationId xmlns:a16="http://schemas.microsoft.com/office/drawing/2014/main" id="{7677D38E-B7AA-48A8-877A-A0AAB740F6F5}"/>
                  </a:ext>
                </a:extLst>
              </p14:cNvPr>
              <p14:cNvContentPartPr/>
              <p14:nvPr/>
            </p14:nvContentPartPr>
            <p14:xfrm>
              <a:off x="5490751" y="3075412"/>
              <a:ext cx="231120" cy="303840"/>
            </p14:xfrm>
          </p:contentPart>
        </mc:Choice>
        <mc:Fallback xmlns="">
          <p:pic>
            <p:nvPicPr>
              <p:cNvPr id="138" name="Písanie rukou 137">
                <a:extLst>
                  <a:ext uri="{FF2B5EF4-FFF2-40B4-BE49-F238E27FC236}">
                    <a16:creationId xmlns:a16="http://schemas.microsoft.com/office/drawing/2014/main" id="{7677D38E-B7AA-48A8-877A-A0AAB740F6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81751" y="3066412"/>
                <a:ext cx="248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2">
            <p14:nvContentPartPr>
              <p14:cNvPr id="139" name="Písanie rukou 138">
                <a:extLst>
                  <a:ext uri="{FF2B5EF4-FFF2-40B4-BE49-F238E27FC236}">
                    <a16:creationId xmlns:a16="http://schemas.microsoft.com/office/drawing/2014/main" id="{BFCF61E8-5358-4CA8-8CEA-757C293ADCDD}"/>
                  </a:ext>
                </a:extLst>
              </p14:cNvPr>
              <p14:cNvContentPartPr/>
              <p14:nvPr/>
            </p14:nvContentPartPr>
            <p14:xfrm>
              <a:off x="5486071" y="2719012"/>
              <a:ext cx="253800" cy="222120"/>
            </p14:xfrm>
          </p:contentPart>
        </mc:Choice>
        <mc:Fallback xmlns="">
          <p:pic>
            <p:nvPicPr>
              <p:cNvPr id="139" name="Písanie rukou 138">
                <a:extLst>
                  <a:ext uri="{FF2B5EF4-FFF2-40B4-BE49-F238E27FC236}">
                    <a16:creationId xmlns:a16="http://schemas.microsoft.com/office/drawing/2014/main" id="{BFCF61E8-5358-4CA8-8CEA-757C293ADC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77431" y="2710358"/>
                <a:ext cx="271440" cy="23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5" name="Písanie rukou 144">
                <a:extLst>
                  <a:ext uri="{FF2B5EF4-FFF2-40B4-BE49-F238E27FC236}">
                    <a16:creationId xmlns:a16="http://schemas.microsoft.com/office/drawing/2014/main" id="{CC006839-BC50-4052-A4D4-25EBBE7220A9}"/>
                  </a:ext>
                </a:extLst>
              </p14:cNvPr>
              <p14:cNvContentPartPr/>
              <p14:nvPr/>
            </p14:nvContentPartPr>
            <p14:xfrm>
              <a:off x="7377151" y="3780652"/>
              <a:ext cx="127440" cy="42480"/>
            </p14:xfrm>
          </p:contentPart>
        </mc:Choice>
        <mc:Fallback xmlns="">
          <p:pic>
            <p:nvPicPr>
              <p:cNvPr id="145" name="Písanie rukou 144">
                <a:extLst>
                  <a:ext uri="{FF2B5EF4-FFF2-40B4-BE49-F238E27FC236}">
                    <a16:creationId xmlns:a16="http://schemas.microsoft.com/office/drawing/2014/main" id="{CC006839-BC50-4052-A4D4-25EBBE7220A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368151" y="3771652"/>
                <a:ext cx="1450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8" name="Písanie rukou 157">
                <a:extLst>
                  <a:ext uri="{FF2B5EF4-FFF2-40B4-BE49-F238E27FC236}">
                    <a16:creationId xmlns:a16="http://schemas.microsoft.com/office/drawing/2014/main" id="{8457CF07-1D81-498B-8B8F-D69645488DD5}"/>
                  </a:ext>
                </a:extLst>
              </p14:cNvPr>
              <p14:cNvContentPartPr/>
              <p14:nvPr/>
            </p14:nvContentPartPr>
            <p14:xfrm>
              <a:off x="6720871" y="4255852"/>
              <a:ext cx="1424160" cy="282240"/>
            </p14:xfrm>
          </p:contentPart>
        </mc:Choice>
        <mc:Fallback xmlns="">
          <p:pic>
            <p:nvPicPr>
              <p:cNvPr id="158" name="Písanie rukou 157">
                <a:extLst>
                  <a:ext uri="{FF2B5EF4-FFF2-40B4-BE49-F238E27FC236}">
                    <a16:creationId xmlns:a16="http://schemas.microsoft.com/office/drawing/2014/main" id="{8457CF07-1D81-498B-8B8F-D69645488DD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11873" y="4247212"/>
                <a:ext cx="1441796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9" name="Písanie rukou 158">
                <a:extLst>
                  <a:ext uri="{FF2B5EF4-FFF2-40B4-BE49-F238E27FC236}">
                    <a16:creationId xmlns:a16="http://schemas.microsoft.com/office/drawing/2014/main" id="{0C34DB99-F341-4A8B-8307-BD00348F9A05}"/>
                  </a:ext>
                </a:extLst>
              </p14:cNvPr>
              <p14:cNvContentPartPr/>
              <p14:nvPr/>
            </p14:nvContentPartPr>
            <p14:xfrm>
              <a:off x="6753991" y="3901612"/>
              <a:ext cx="711000" cy="146880"/>
            </p14:xfrm>
          </p:contentPart>
        </mc:Choice>
        <mc:Fallback xmlns="">
          <p:pic>
            <p:nvPicPr>
              <p:cNvPr id="159" name="Písanie rukou 158">
                <a:extLst>
                  <a:ext uri="{FF2B5EF4-FFF2-40B4-BE49-F238E27FC236}">
                    <a16:creationId xmlns:a16="http://schemas.microsoft.com/office/drawing/2014/main" id="{0C34DB99-F341-4A8B-8307-BD00348F9A0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44991" y="3892612"/>
                <a:ext cx="7286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0" name="Písanie rukou 159">
                <a:extLst>
                  <a:ext uri="{FF2B5EF4-FFF2-40B4-BE49-F238E27FC236}">
                    <a16:creationId xmlns:a16="http://schemas.microsoft.com/office/drawing/2014/main" id="{37F5D8A6-3500-4A52-A739-A7726620AD3A}"/>
                  </a:ext>
                </a:extLst>
              </p14:cNvPr>
              <p14:cNvContentPartPr/>
              <p14:nvPr/>
            </p14:nvContentPartPr>
            <p14:xfrm>
              <a:off x="4238671" y="2438932"/>
              <a:ext cx="2973600" cy="1286640"/>
            </p14:xfrm>
          </p:contentPart>
        </mc:Choice>
        <mc:Fallback xmlns="">
          <p:pic>
            <p:nvPicPr>
              <p:cNvPr id="160" name="Písanie rukou 159">
                <a:extLst>
                  <a:ext uri="{FF2B5EF4-FFF2-40B4-BE49-F238E27FC236}">
                    <a16:creationId xmlns:a16="http://schemas.microsoft.com/office/drawing/2014/main" id="{37F5D8A6-3500-4A52-A739-A7726620AD3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29671" y="2429935"/>
                <a:ext cx="2991240" cy="13042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374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16D21-2CF7-47AF-BF85-371D0389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 - trubica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59C1D6-C28D-4014-B164-39DD5145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Písanie rukou 50">
                <a:extLst>
                  <a:ext uri="{FF2B5EF4-FFF2-40B4-BE49-F238E27FC236}">
                    <a16:creationId xmlns:a16="http://schemas.microsoft.com/office/drawing/2014/main" id="{5448C717-765B-4EC2-999E-073A1ECF9902}"/>
                  </a:ext>
                </a:extLst>
              </p14:cNvPr>
              <p14:cNvContentPartPr/>
              <p14:nvPr/>
            </p14:nvContentPartPr>
            <p14:xfrm>
              <a:off x="2536591" y="2812252"/>
              <a:ext cx="297720" cy="253080"/>
            </p14:xfrm>
          </p:contentPart>
        </mc:Choice>
        <mc:Fallback xmlns="">
          <p:pic>
            <p:nvPicPr>
              <p:cNvPr id="51" name="Písanie rukou 50">
                <a:extLst>
                  <a:ext uri="{FF2B5EF4-FFF2-40B4-BE49-F238E27FC236}">
                    <a16:creationId xmlns:a16="http://schemas.microsoft.com/office/drawing/2014/main" id="{5448C717-765B-4EC2-999E-073A1ECF99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7951" y="2803252"/>
                <a:ext cx="3153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Písanie rukou 51">
                <a:extLst>
                  <a:ext uri="{FF2B5EF4-FFF2-40B4-BE49-F238E27FC236}">
                    <a16:creationId xmlns:a16="http://schemas.microsoft.com/office/drawing/2014/main" id="{72C74EC2-99EB-4491-BD85-75C4749EA342}"/>
                  </a:ext>
                </a:extLst>
              </p14:cNvPr>
              <p14:cNvContentPartPr/>
              <p14:nvPr/>
            </p14:nvContentPartPr>
            <p14:xfrm>
              <a:off x="1722991" y="2728732"/>
              <a:ext cx="554040" cy="363240"/>
            </p14:xfrm>
          </p:contentPart>
        </mc:Choice>
        <mc:Fallback xmlns="">
          <p:pic>
            <p:nvPicPr>
              <p:cNvPr id="52" name="Písanie rukou 51">
                <a:extLst>
                  <a:ext uri="{FF2B5EF4-FFF2-40B4-BE49-F238E27FC236}">
                    <a16:creationId xmlns:a16="http://schemas.microsoft.com/office/drawing/2014/main" id="{72C74EC2-99EB-4491-BD85-75C4749EA3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4351" y="2720092"/>
                <a:ext cx="5716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Písanie rukou 61">
                <a:extLst>
                  <a:ext uri="{FF2B5EF4-FFF2-40B4-BE49-F238E27FC236}">
                    <a16:creationId xmlns:a16="http://schemas.microsoft.com/office/drawing/2014/main" id="{ABB31258-5DFA-4A61-BE6A-14BF611B645A}"/>
                  </a:ext>
                </a:extLst>
              </p14:cNvPr>
              <p14:cNvContentPartPr/>
              <p14:nvPr/>
            </p14:nvContentPartPr>
            <p14:xfrm>
              <a:off x="1252111" y="3391492"/>
              <a:ext cx="6018480" cy="1623240"/>
            </p14:xfrm>
          </p:contentPart>
        </mc:Choice>
        <mc:Fallback xmlns="">
          <p:pic>
            <p:nvPicPr>
              <p:cNvPr id="62" name="Písanie rukou 61">
                <a:extLst>
                  <a:ext uri="{FF2B5EF4-FFF2-40B4-BE49-F238E27FC236}">
                    <a16:creationId xmlns:a16="http://schemas.microsoft.com/office/drawing/2014/main" id="{ABB31258-5DFA-4A61-BE6A-14BF611B64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3111" y="3382850"/>
                <a:ext cx="6036120" cy="164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Písanie rukou 65">
                <a:extLst>
                  <a:ext uri="{FF2B5EF4-FFF2-40B4-BE49-F238E27FC236}">
                    <a16:creationId xmlns:a16="http://schemas.microsoft.com/office/drawing/2014/main" id="{82B9692B-3CAE-4E29-9DB6-CE3736BB6D91}"/>
                  </a:ext>
                </a:extLst>
              </p14:cNvPr>
              <p14:cNvContentPartPr/>
              <p14:nvPr/>
            </p14:nvContentPartPr>
            <p14:xfrm>
              <a:off x="1185151" y="5306692"/>
              <a:ext cx="345960" cy="346320"/>
            </p14:xfrm>
          </p:contentPart>
        </mc:Choice>
        <mc:Fallback xmlns="">
          <p:pic>
            <p:nvPicPr>
              <p:cNvPr id="66" name="Písanie rukou 65">
                <a:extLst>
                  <a:ext uri="{FF2B5EF4-FFF2-40B4-BE49-F238E27FC236}">
                    <a16:creationId xmlns:a16="http://schemas.microsoft.com/office/drawing/2014/main" id="{82B9692B-3CAE-4E29-9DB6-CE3736BB6D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6502" y="5298052"/>
                <a:ext cx="363618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6" name="Písanie rukou 75">
                <a:extLst>
                  <a:ext uri="{FF2B5EF4-FFF2-40B4-BE49-F238E27FC236}">
                    <a16:creationId xmlns:a16="http://schemas.microsoft.com/office/drawing/2014/main" id="{F84FA7EA-CFA9-4294-B39B-B0C72EAE883E}"/>
                  </a:ext>
                </a:extLst>
              </p14:cNvPr>
              <p14:cNvContentPartPr/>
              <p14:nvPr/>
            </p14:nvContentPartPr>
            <p14:xfrm>
              <a:off x="3911071" y="5355292"/>
              <a:ext cx="408240" cy="297000"/>
            </p14:xfrm>
          </p:contentPart>
        </mc:Choice>
        <mc:Fallback xmlns="">
          <p:pic>
            <p:nvPicPr>
              <p:cNvPr id="76" name="Písanie rukou 75">
                <a:extLst>
                  <a:ext uri="{FF2B5EF4-FFF2-40B4-BE49-F238E27FC236}">
                    <a16:creationId xmlns:a16="http://schemas.microsoft.com/office/drawing/2014/main" id="{F84FA7EA-CFA9-4294-B39B-B0C72EAE88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02423" y="5346652"/>
                <a:ext cx="425896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7" name="Písanie rukou 76">
                <a:extLst>
                  <a:ext uri="{FF2B5EF4-FFF2-40B4-BE49-F238E27FC236}">
                    <a16:creationId xmlns:a16="http://schemas.microsoft.com/office/drawing/2014/main" id="{CD9233D0-F7FA-411B-AC6D-89347BAEE5B5}"/>
                  </a:ext>
                </a:extLst>
              </p14:cNvPr>
              <p14:cNvContentPartPr/>
              <p14:nvPr/>
            </p14:nvContentPartPr>
            <p14:xfrm>
              <a:off x="1789951" y="5219212"/>
              <a:ext cx="789480" cy="355680"/>
            </p14:xfrm>
          </p:contentPart>
        </mc:Choice>
        <mc:Fallback xmlns="">
          <p:pic>
            <p:nvPicPr>
              <p:cNvPr id="77" name="Písanie rukou 76">
                <a:extLst>
                  <a:ext uri="{FF2B5EF4-FFF2-40B4-BE49-F238E27FC236}">
                    <a16:creationId xmlns:a16="http://schemas.microsoft.com/office/drawing/2014/main" id="{CD9233D0-F7FA-411B-AC6D-89347BAEE5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1307" y="5210572"/>
                <a:ext cx="807128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" name="Písanie rukou 91">
                <a:extLst>
                  <a:ext uri="{FF2B5EF4-FFF2-40B4-BE49-F238E27FC236}">
                    <a16:creationId xmlns:a16="http://schemas.microsoft.com/office/drawing/2014/main" id="{B54FD586-8D85-498B-B93F-E60741907278}"/>
                  </a:ext>
                </a:extLst>
              </p14:cNvPr>
              <p14:cNvContentPartPr/>
              <p14:nvPr/>
            </p14:nvContentPartPr>
            <p14:xfrm>
              <a:off x="6063871" y="5485972"/>
              <a:ext cx="183600" cy="96840"/>
            </p14:xfrm>
          </p:contentPart>
        </mc:Choice>
        <mc:Fallback xmlns="">
          <p:pic>
            <p:nvPicPr>
              <p:cNvPr id="92" name="Písanie rukou 91">
                <a:extLst>
                  <a:ext uri="{FF2B5EF4-FFF2-40B4-BE49-F238E27FC236}">
                    <a16:creationId xmlns:a16="http://schemas.microsoft.com/office/drawing/2014/main" id="{B54FD586-8D85-498B-B93F-E607419072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54889" y="5476972"/>
                <a:ext cx="201205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Písanie rukou 8">
                <a:extLst>
                  <a:ext uri="{FF2B5EF4-FFF2-40B4-BE49-F238E27FC236}">
                    <a16:creationId xmlns:a16="http://schemas.microsoft.com/office/drawing/2014/main" id="{307C55C0-879E-4B32-AF87-369FB9148C65}"/>
                  </a:ext>
                </a:extLst>
              </p14:cNvPr>
              <p14:cNvContentPartPr/>
              <p14:nvPr/>
            </p14:nvContentPartPr>
            <p14:xfrm>
              <a:off x="5572111" y="5498932"/>
              <a:ext cx="330840" cy="90720"/>
            </p14:xfrm>
          </p:contentPart>
        </mc:Choice>
        <mc:Fallback>
          <p:pic>
            <p:nvPicPr>
              <p:cNvPr id="9" name="Písanie rukou 8">
                <a:extLst>
                  <a:ext uri="{FF2B5EF4-FFF2-40B4-BE49-F238E27FC236}">
                    <a16:creationId xmlns:a16="http://schemas.microsoft.com/office/drawing/2014/main" id="{307C55C0-879E-4B32-AF87-369FB9148C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63111" y="5490292"/>
                <a:ext cx="348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Písanie rukou 17">
                <a:extLst>
                  <a:ext uri="{FF2B5EF4-FFF2-40B4-BE49-F238E27FC236}">
                    <a16:creationId xmlns:a16="http://schemas.microsoft.com/office/drawing/2014/main" id="{6D4595EB-C784-4FF6-AEC8-836FD09532DD}"/>
                  </a:ext>
                </a:extLst>
              </p14:cNvPr>
              <p14:cNvContentPartPr/>
              <p14:nvPr/>
            </p14:nvContentPartPr>
            <p14:xfrm>
              <a:off x="6658951" y="5667412"/>
              <a:ext cx="317520" cy="451440"/>
            </p14:xfrm>
          </p:contentPart>
        </mc:Choice>
        <mc:Fallback>
          <p:pic>
            <p:nvPicPr>
              <p:cNvPr id="18" name="Písanie rukou 17">
                <a:extLst>
                  <a:ext uri="{FF2B5EF4-FFF2-40B4-BE49-F238E27FC236}">
                    <a16:creationId xmlns:a16="http://schemas.microsoft.com/office/drawing/2014/main" id="{6D4595EB-C784-4FF6-AEC8-836FD09532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50301" y="5658765"/>
                <a:ext cx="335180" cy="469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Písanie rukou 18">
                <a:extLst>
                  <a:ext uri="{FF2B5EF4-FFF2-40B4-BE49-F238E27FC236}">
                    <a16:creationId xmlns:a16="http://schemas.microsoft.com/office/drawing/2014/main" id="{F7204E17-1B36-472C-80FC-C3A85BF0CB68}"/>
                  </a:ext>
                </a:extLst>
              </p14:cNvPr>
              <p14:cNvContentPartPr/>
              <p14:nvPr/>
            </p14:nvContentPartPr>
            <p14:xfrm>
              <a:off x="6583711" y="5096452"/>
              <a:ext cx="395640" cy="474840"/>
            </p14:xfrm>
          </p:contentPart>
        </mc:Choice>
        <mc:Fallback>
          <p:pic>
            <p:nvPicPr>
              <p:cNvPr id="19" name="Písanie rukou 18">
                <a:extLst>
                  <a:ext uri="{FF2B5EF4-FFF2-40B4-BE49-F238E27FC236}">
                    <a16:creationId xmlns:a16="http://schemas.microsoft.com/office/drawing/2014/main" id="{F7204E17-1B36-472C-80FC-C3A85BF0CB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75071" y="5087445"/>
                <a:ext cx="413280" cy="492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Písanie rukou 19">
                <a:extLst>
                  <a:ext uri="{FF2B5EF4-FFF2-40B4-BE49-F238E27FC236}">
                    <a16:creationId xmlns:a16="http://schemas.microsoft.com/office/drawing/2014/main" id="{9552F9A1-6ED1-4A63-A6E0-EAB0B42C3AA7}"/>
                  </a:ext>
                </a:extLst>
              </p14:cNvPr>
              <p14:cNvContentPartPr/>
              <p14:nvPr/>
            </p14:nvContentPartPr>
            <p14:xfrm>
              <a:off x="5670751" y="5661652"/>
              <a:ext cx="277560" cy="372240"/>
            </p14:xfrm>
          </p:contentPart>
        </mc:Choice>
        <mc:Fallback>
          <p:pic>
            <p:nvPicPr>
              <p:cNvPr id="20" name="Písanie rukou 19">
                <a:extLst>
                  <a:ext uri="{FF2B5EF4-FFF2-40B4-BE49-F238E27FC236}">
                    <a16:creationId xmlns:a16="http://schemas.microsoft.com/office/drawing/2014/main" id="{9552F9A1-6ED1-4A63-A6E0-EAB0B42C3A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62111" y="5653012"/>
                <a:ext cx="2952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Písanie rukou 20">
                <a:extLst>
                  <a:ext uri="{FF2B5EF4-FFF2-40B4-BE49-F238E27FC236}">
                    <a16:creationId xmlns:a16="http://schemas.microsoft.com/office/drawing/2014/main" id="{46400F50-9F34-437D-A2EA-F2E500810871}"/>
                  </a:ext>
                </a:extLst>
              </p14:cNvPr>
              <p14:cNvContentPartPr/>
              <p14:nvPr/>
            </p14:nvContentPartPr>
            <p14:xfrm>
              <a:off x="5628631" y="5117332"/>
              <a:ext cx="253080" cy="330480"/>
            </p14:xfrm>
          </p:contentPart>
        </mc:Choice>
        <mc:Fallback>
          <p:pic>
            <p:nvPicPr>
              <p:cNvPr id="21" name="Písanie rukou 20">
                <a:extLst>
                  <a:ext uri="{FF2B5EF4-FFF2-40B4-BE49-F238E27FC236}">
                    <a16:creationId xmlns:a16="http://schemas.microsoft.com/office/drawing/2014/main" id="{46400F50-9F34-437D-A2EA-F2E50081087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19631" y="5108692"/>
                <a:ext cx="270720" cy="3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35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0972A-176E-4C50-80BA-183EE5BD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Dynamika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19B898-7AA7-4D73-BB63-20EBC546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620888"/>
          </a:xfrm>
        </p:spPr>
        <p:txBody>
          <a:bodyPr>
            <a:normAutofit/>
          </a:bodyPr>
          <a:lstStyle/>
          <a:p>
            <a:r>
              <a:rPr lang="sk-SK" sz="2800" dirty="0"/>
              <a:t>Viem využiť celú energiu?</a:t>
            </a:r>
          </a:p>
          <a:p>
            <a:r>
              <a:rPr lang="sk-SK" sz="2800" dirty="0"/>
              <a:t>Výstupné závažie nesmie uletieť skôr, ako si zoberie všetku energiu</a:t>
            </a:r>
          </a:p>
          <a:p>
            <a:r>
              <a:rPr lang="sk-SK" sz="2800" b="1" dirty="0"/>
              <a:t>To je ťažké</a:t>
            </a:r>
          </a:p>
          <a:p>
            <a:endParaRPr lang="sk-SK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Písanie rukou 28">
                <a:extLst>
                  <a:ext uri="{FF2B5EF4-FFF2-40B4-BE49-F238E27FC236}">
                    <a16:creationId xmlns:a16="http://schemas.microsoft.com/office/drawing/2014/main" id="{B92594F3-20A4-4DFD-B0B0-2C800F8EFBDC}"/>
                  </a:ext>
                </a:extLst>
              </p14:cNvPr>
              <p14:cNvContentPartPr/>
              <p14:nvPr/>
            </p14:nvContentPartPr>
            <p14:xfrm>
              <a:off x="1650631" y="3958852"/>
              <a:ext cx="6397560" cy="2167200"/>
            </p14:xfrm>
          </p:contentPart>
        </mc:Choice>
        <mc:Fallback xmlns="">
          <p:pic>
            <p:nvPicPr>
              <p:cNvPr id="29" name="Písanie rukou 28">
                <a:extLst>
                  <a:ext uri="{FF2B5EF4-FFF2-40B4-BE49-F238E27FC236}">
                    <a16:creationId xmlns:a16="http://schemas.microsoft.com/office/drawing/2014/main" id="{B92594F3-20A4-4DFD-B0B0-2C800F8EFB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1631" y="3949852"/>
                <a:ext cx="6415200" cy="21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10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C6618-3A39-463F-93C6-2EBBEC741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Konštantný pomer síl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56938B24-9720-4E78-A16E-B07073060E4B}"/>
                  </a:ext>
                </a:extLst>
              </p14:cNvPr>
              <p14:cNvContentPartPr/>
              <p14:nvPr/>
            </p14:nvContentPartPr>
            <p14:xfrm>
              <a:off x="1344991" y="1615252"/>
              <a:ext cx="82800" cy="2052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56938B24-9720-4E78-A16E-B07073060E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6351" y="1606252"/>
                <a:ext cx="100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0181408B-CCC4-4483-AF9C-7B315D3C96DB}"/>
                  </a:ext>
                </a:extLst>
              </p14:cNvPr>
              <p14:cNvContentPartPr/>
              <p14:nvPr/>
            </p14:nvContentPartPr>
            <p14:xfrm>
              <a:off x="1333471" y="1704172"/>
              <a:ext cx="66600" cy="10440"/>
            </p14:xfrm>
          </p:contentPart>
        </mc:Choice>
        <mc:Fallback xmlns=""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0181408B-CCC4-4483-AF9C-7B315D3C96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4471" y="1695532"/>
                <a:ext cx="84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Písanie rukou 70">
                <a:extLst>
                  <a:ext uri="{FF2B5EF4-FFF2-40B4-BE49-F238E27FC236}">
                    <a16:creationId xmlns:a16="http://schemas.microsoft.com/office/drawing/2014/main" id="{F128FC9E-AAC1-4C6D-8D09-BDDA5605EB02}"/>
                  </a:ext>
                </a:extLst>
              </p14:cNvPr>
              <p14:cNvContentPartPr/>
              <p14:nvPr/>
            </p14:nvContentPartPr>
            <p14:xfrm>
              <a:off x="4795591" y="1360012"/>
              <a:ext cx="154440" cy="155880"/>
            </p14:xfrm>
          </p:contentPart>
        </mc:Choice>
        <mc:Fallback xmlns="">
          <p:pic>
            <p:nvPicPr>
              <p:cNvPr id="71" name="Písanie rukou 70">
                <a:extLst>
                  <a:ext uri="{FF2B5EF4-FFF2-40B4-BE49-F238E27FC236}">
                    <a16:creationId xmlns:a16="http://schemas.microsoft.com/office/drawing/2014/main" id="{F128FC9E-AAC1-4C6D-8D09-BDDA5605EB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6951" y="1351372"/>
                <a:ext cx="172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Písanie rukou 71">
                <a:extLst>
                  <a:ext uri="{FF2B5EF4-FFF2-40B4-BE49-F238E27FC236}">
                    <a16:creationId xmlns:a16="http://schemas.microsoft.com/office/drawing/2014/main" id="{E35E9BD7-6B99-4A9C-A01D-543E631CCA57}"/>
                  </a:ext>
                </a:extLst>
              </p14:cNvPr>
              <p14:cNvContentPartPr/>
              <p14:nvPr/>
            </p14:nvContentPartPr>
            <p14:xfrm>
              <a:off x="4920511" y="1561612"/>
              <a:ext cx="87840" cy="72720"/>
            </p14:xfrm>
          </p:contentPart>
        </mc:Choice>
        <mc:Fallback xmlns="">
          <p:pic>
            <p:nvPicPr>
              <p:cNvPr id="72" name="Písanie rukou 71">
                <a:extLst>
                  <a:ext uri="{FF2B5EF4-FFF2-40B4-BE49-F238E27FC236}">
                    <a16:creationId xmlns:a16="http://schemas.microsoft.com/office/drawing/2014/main" id="{E35E9BD7-6B99-4A9C-A01D-543E631CC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11871" y="1552972"/>
                <a:ext cx="105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Písanie rukou 72">
                <a:extLst>
                  <a:ext uri="{FF2B5EF4-FFF2-40B4-BE49-F238E27FC236}">
                    <a16:creationId xmlns:a16="http://schemas.microsoft.com/office/drawing/2014/main" id="{521EA544-91A6-485C-A700-2C058398AE8D}"/>
                  </a:ext>
                </a:extLst>
              </p14:cNvPr>
              <p14:cNvContentPartPr/>
              <p14:nvPr/>
            </p14:nvContentPartPr>
            <p14:xfrm>
              <a:off x="5154151" y="835132"/>
              <a:ext cx="2932200" cy="1413000"/>
            </p14:xfrm>
          </p:contentPart>
        </mc:Choice>
        <mc:Fallback xmlns="">
          <p:pic>
            <p:nvPicPr>
              <p:cNvPr id="73" name="Písanie rukou 72">
                <a:extLst>
                  <a:ext uri="{FF2B5EF4-FFF2-40B4-BE49-F238E27FC236}">
                    <a16:creationId xmlns:a16="http://schemas.microsoft.com/office/drawing/2014/main" id="{521EA544-91A6-485C-A700-2C058398AE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5510" y="826132"/>
                <a:ext cx="2949842" cy="14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Písanie rukou 91">
                <a:extLst>
                  <a:ext uri="{FF2B5EF4-FFF2-40B4-BE49-F238E27FC236}">
                    <a16:creationId xmlns:a16="http://schemas.microsoft.com/office/drawing/2014/main" id="{7D0009D2-5EE6-4EF0-88F4-7B07DA8CB72E}"/>
                  </a:ext>
                </a:extLst>
              </p14:cNvPr>
              <p14:cNvContentPartPr/>
              <p14:nvPr/>
            </p14:nvContentPartPr>
            <p14:xfrm>
              <a:off x="5414071" y="2984692"/>
              <a:ext cx="405360" cy="20520"/>
            </p14:xfrm>
          </p:contentPart>
        </mc:Choice>
        <mc:Fallback xmlns="">
          <p:pic>
            <p:nvPicPr>
              <p:cNvPr id="92" name="Písanie rukou 91">
                <a:extLst>
                  <a:ext uri="{FF2B5EF4-FFF2-40B4-BE49-F238E27FC236}">
                    <a16:creationId xmlns:a16="http://schemas.microsoft.com/office/drawing/2014/main" id="{7D0009D2-5EE6-4EF0-88F4-7B07DA8CB7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5071" y="2976052"/>
                <a:ext cx="423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5" name="Písanie rukou 94">
                <a:extLst>
                  <a:ext uri="{FF2B5EF4-FFF2-40B4-BE49-F238E27FC236}">
                    <a16:creationId xmlns:a16="http://schemas.microsoft.com/office/drawing/2014/main" id="{5A5818EB-FD65-4CB3-B313-33D958BC27F0}"/>
                  </a:ext>
                </a:extLst>
              </p14:cNvPr>
              <p14:cNvContentPartPr/>
              <p14:nvPr/>
            </p14:nvContentPartPr>
            <p14:xfrm>
              <a:off x="6065671" y="2964172"/>
              <a:ext cx="63000" cy="10440"/>
            </p14:xfrm>
          </p:contentPart>
        </mc:Choice>
        <mc:Fallback xmlns="">
          <p:pic>
            <p:nvPicPr>
              <p:cNvPr id="95" name="Písanie rukou 94">
                <a:extLst>
                  <a:ext uri="{FF2B5EF4-FFF2-40B4-BE49-F238E27FC236}">
                    <a16:creationId xmlns:a16="http://schemas.microsoft.com/office/drawing/2014/main" id="{5A5818EB-FD65-4CB3-B313-33D958BC27F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031" y="2955172"/>
                <a:ext cx="80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" name="Písanie rukou 95">
                <a:extLst>
                  <a:ext uri="{FF2B5EF4-FFF2-40B4-BE49-F238E27FC236}">
                    <a16:creationId xmlns:a16="http://schemas.microsoft.com/office/drawing/2014/main" id="{4BE1EB98-F83C-4405-91F2-9DD28E8273A6}"/>
                  </a:ext>
                </a:extLst>
              </p14:cNvPr>
              <p14:cNvContentPartPr/>
              <p14:nvPr/>
            </p14:nvContentPartPr>
            <p14:xfrm>
              <a:off x="6080431" y="3017092"/>
              <a:ext cx="69120" cy="19080"/>
            </p14:xfrm>
          </p:contentPart>
        </mc:Choice>
        <mc:Fallback xmlns="">
          <p:pic>
            <p:nvPicPr>
              <p:cNvPr id="96" name="Písanie rukou 95">
                <a:extLst>
                  <a:ext uri="{FF2B5EF4-FFF2-40B4-BE49-F238E27FC236}">
                    <a16:creationId xmlns:a16="http://schemas.microsoft.com/office/drawing/2014/main" id="{4BE1EB98-F83C-4405-91F2-9DD28E8273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1431" y="3008452"/>
                <a:ext cx="86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" name="Písanie rukou 98">
                <a:extLst>
                  <a:ext uri="{FF2B5EF4-FFF2-40B4-BE49-F238E27FC236}">
                    <a16:creationId xmlns:a16="http://schemas.microsoft.com/office/drawing/2014/main" id="{AE02DEDF-7A14-4822-83BE-332C0B5635B0}"/>
                  </a:ext>
                </a:extLst>
              </p14:cNvPr>
              <p14:cNvContentPartPr/>
              <p14:nvPr/>
            </p14:nvContentPartPr>
            <p14:xfrm>
              <a:off x="6513871" y="3028972"/>
              <a:ext cx="313920" cy="10440"/>
            </p14:xfrm>
          </p:contentPart>
        </mc:Choice>
        <mc:Fallback xmlns="">
          <p:pic>
            <p:nvPicPr>
              <p:cNvPr id="99" name="Písanie rukou 98">
                <a:extLst>
                  <a:ext uri="{FF2B5EF4-FFF2-40B4-BE49-F238E27FC236}">
                    <a16:creationId xmlns:a16="http://schemas.microsoft.com/office/drawing/2014/main" id="{AE02DEDF-7A14-4822-83BE-332C0B5635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4871" y="3020332"/>
                <a:ext cx="3315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8" name="Písanie rukou 107">
                <a:extLst>
                  <a:ext uri="{FF2B5EF4-FFF2-40B4-BE49-F238E27FC236}">
                    <a16:creationId xmlns:a16="http://schemas.microsoft.com/office/drawing/2014/main" id="{1DDFBBFF-DA68-4EFF-A4F2-7D04EBBA1C6B}"/>
                  </a:ext>
                </a:extLst>
              </p14:cNvPr>
              <p14:cNvContentPartPr/>
              <p14:nvPr/>
            </p14:nvContentPartPr>
            <p14:xfrm>
              <a:off x="6520711" y="3142732"/>
              <a:ext cx="252000" cy="330480"/>
            </p14:xfrm>
          </p:contentPart>
        </mc:Choice>
        <mc:Fallback xmlns="">
          <p:pic>
            <p:nvPicPr>
              <p:cNvPr id="108" name="Písanie rukou 107">
                <a:extLst>
                  <a:ext uri="{FF2B5EF4-FFF2-40B4-BE49-F238E27FC236}">
                    <a16:creationId xmlns:a16="http://schemas.microsoft.com/office/drawing/2014/main" id="{1DDFBBFF-DA68-4EFF-A4F2-7D04EBBA1C6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11711" y="3134092"/>
                <a:ext cx="2696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9" name="Písanie rukou 108">
                <a:extLst>
                  <a:ext uri="{FF2B5EF4-FFF2-40B4-BE49-F238E27FC236}">
                    <a16:creationId xmlns:a16="http://schemas.microsoft.com/office/drawing/2014/main" id="{4ECCD945-E0C5-4092-AE77-7E06E7FA033F}"/>
                  </a:ext>
                </a:extLst>
              </p14:cNvPr>
              <p14:cNvContentPartPr/>
              <p14:nvPr/>
            </p14:nvContentPartPr>
            <p14:xfrm>
              <a:off x="6512791" y="2749972"/>
              <a:ext cx="197640" cy="236520"/>
            </p14:xfrm>
          </p:contentPart>
        </mc:Choice>
        <mc:Fallback xmlns="">
          <p:pic>
            <p:nvPicPr>
              <p:cNvPr id="109" name="Písanie rukou 108">
                <a:extLst>
                  <a:ext uri="{FF2B5EF4-FFF2-40B4-BE49-F238E27FC236}">
                    <a16:creationId xmlns:a16="http://schemas.microsoft.com/office/drawing/2014/main" id="{4ECCD945-E0C5-4092-AE77-7E06E7FA03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03791" y="2740986"/>
                <a:ext cx="215280" cy="254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0" name="Písanie rukou 109">
                <a:extLst>
                  <a:ext uri="{FF2B5EF4-FFF2-40B4-BE49-F238E27FC236}">
                    <a16:creationId xmlns:a16="http://schemas.microsoft.com/office/drawing/2014/main" id="{2E0EB7D5-A74A-47B1-8144-79E59A7B6028}"/>
                  </a:ext>
                </a:extLst>
              </p14:cNvPr>
              <p14:cNvContentPartPr/>
              <p14:nvPr/>
            </p14:nvContentPartPr>
            <p14:xfrm>
              <a:off x="5517031" y="3094852"/>
              <a:ext cx="226440" cy="242280"/>
            </p14:xfrm>
          </p:contentPart>
        </mc:Choice>
        <mc:Fallback xmlns="">
          <p:pic>
            <p:nvPicPr>
              <p:cNvPr id="110" name="Písanie rukou 109">
                <a:extLst>
                  <a:ext uri="{FF2B5EF4-FFF2-40B4-BE49-F238E27FC236}">
                    <a16:creationId xmlns:a16="http://schemas.microsoft.com/office/drawing/2014/main" id="{2E0EB7D5-A74A-47B1-8144-79E59A7B60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08391" y="3085839"/>
                <a:ext cx="244080" cy="25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1" name="Písanie rukou 110">
                <a:extLst>
                  <a:ext uri="{FF2B5EF4-FFF2-40B4-BE49-F238E27FC236}">
                    <a16:creationId xmlns:a16="http://schemas.microsoft.com/office/drawing/2014/main" id="{BA36614E-40B7-4B71-BE2A-C844BBD1BBC8}"/>
                  </a:ext>
                </a:extLst>
              </p14:cNvPr>
              <p14:cNvContentPartPr/>
              <p14:nvPr/>
            </p14:nvContentPartPr>
            <p14:xfrm>
              <a:off x="5435671" y="2668612"/>
              <a:ext cx="282600" cy="252000"/>
            </p14:xfrm>
          </p:contentPart>
        </mc:Choice>
        <mc:Fallback xmlns="">
          <p:pic>
            <p:nvPicPr>
              <p:cNvPr id="111" name="Písanie rukou 110">
                <a:extLst>
                  <a:ext uri="{FF2B5EF4-FFF2-40B4-BE49-F238E27FC236}">
                    <a16:creationId xmlns:a16="http://schemas.microsoft.com/office/drawing/2014/main" id="{BA36614E-40B7-4B71-BE2A-C844BBD1BB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26671" y="2659972"/>
                <a:ext cx="300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5" name="Písanie rukou 124">
                <a:extLst>
                  <a:ext uri="{FF2B5EF4-FFF2-40B4-BE49-F238E27FC236}">
                    <a16:creationId xmlns:a16="http://schemas.microsoft.com/office/drawing/2014/main" id="{7F57B2B1-705C-4DFE-AC07-1A64C5ADB5C5}"/>
                  </a:ext>
                </a:extLst>
              </p14:cNvPr>
              <p14:cNvContentPartPr/>
              <p14:nvPr/>
            </p14:nvContentPartPr>
            <p14:xfrm>
              <a:off x="106951" y="2302852"/>
              <a:ext cx="181080" cy="144720"/>
            </p14:xfrm>
          </p:contentPart>
        </mc:Choice>
        <mc:Fallback xmlns="">
          <p:pic>
            <p:nvPicPr>
              <p:cNvPr id="125" name="Písanie rukou 124">
                <a:extLst>
                  <a:ext uri="{FF2B5EF4-FFF2-40B4-BE49-F238E27FC236}">
                    <a16:creationId xmlns:a16="http://schemas.microsoft.com/office/drawing/2014/main" id="{7F57B2B1-705C-4DFE-AC07-1A64C5ADB5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311" y="2294212"/>
                <a:ext cx="198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" name="Písanie rukou 130">
                <a:extLst>
                  <a:ext uri="{FF2B5EF4-FFF2-40B4-BE49-F238E27FC236}">
                    <a16:creationId xmlns:a16="http://schemas.microsoft.com/office/drawing/2014/main" id="{FDACCDE0-2E54-48E9-ACB0-ACB87A8FFEDB}"/>
                  </a:ext>
                </a:extLst>
              </p14:cNvPr>
              <p14:cNvContentPartPr/>
              <p14:nvPr/>
            </p14:nvContentPartPr>
            <p14:xfrm>
              <a:off x="2266951" y="1392412"/>
              <a:ext cx="217440" cy="554040"/>
            </p14:xfrm>
          </p:contentPart>
        </mc:Choice>
        <mc:Fallback xmlns="">
          <p:pic>
            <p:nvPicPr>
              <p:cNvPr id="131" name="Písanie rukou 130">
                <a:extLst>
                  <a:ext uri="{FF2B5EF4-FFF2-40B4-BE49-F238E27FC236}">
                    <a16:creationId xmlns:a16="http://schemas.microsoft.com/office/drawing/2014/main" id="{FDACCDE0-2E54-48E9-ACB0-ACB87A8FFE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8311" y="1383772"/>
                <a:ext cx="23508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2" name="Písanie rukou 131">
                <a:extLst>
                  <a:ext uri="{FF2B5EF4-FFF2-40B4-BE49-F238E27FC236}">
                    <a16:creationId xmlns:a16="http://schemas.microsoft.com/office/drawing/2014/main" id="{9DF52287-BDE0-49B8-A0DB-5F8253C9B703}"/>
                  </a:ext>
                </a:extLst>
              </p14:cNvPr>
              <p14:cNvContentPartPr/>
              <p14:nvPr/>
            </p14:nvContentPartPr>
            <p14:xfrm>
              <a:off x="1669351" y="1558372"/>
              <a:ext cx="345600" cy="384840"/>
            </p14:xfrm>
          </p:contentPart>
        </mc:Choice>
        <mc:Fallback xmlns="">
          <p:pic>
            <p:nvPicPr>
              <p:cNvPr id="132" name="Písanie rukou 131">
                <a:extLst>
                  <a:ext uri="{FF2B5EF4-FFF2-40B4-BE49-F238E27FC236}">
                    <a16:creationId xmlns:a16="http://schemas.microsoft.com/office/drawing/2014/main" id="{9DF52287-BDE0-49B8-A0DB-5F8253C9B70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60711" y="1549372"/>
                <a:ext cx="3632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Písanie rukou 132">
                <a:extLst>
                  <a:ext uri="{FF2B5EF4-FFF2-40B4-BE49-F238E27FC236}">
                    <a16:creationId xmlns:a16="http://schemas.microsoft.com/office/drawing/2014/main" id="{41F9F747-901F-4D0F-A603-385A59D5A144}"/>
                  </a:ext>
                </a:extLst>
              </p14:cNvPr>
              <p14:cNvContentPartPr/>
              <p14:nvPr/>
            </p14:nvContentPartPr>
            <p14:xfrm>
              <a:off x="682591" y="1426972"/>
              <a:ext cx="249120" cy="442800"/>
            </p14:xfrm>
          </p:contentPart>
        </mc:Choice>
        <mc:Fallback xmlns="">
          <p:pic>
            <p:nvPicPr>
              <p:cNvPr id="133" name="Písanie rukou 132">
                <a:extLst>
                  <a:ext uri="{FF2B5EF4-FFF2-40B4-BE49-F238E27FC236}">
                    <a16:creationId xmlns:a16="http://schemas.microsoft.com/office/drawing/2014/main" id="{41F9F747-901F-4D0F-A603-385A59D5A14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951" y="1418332"/>
                <a:ext cx="26676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4" name="Písanie rukou 133">
                <a:extLst>
                  <a:ext uri="{FF2B5EF4-FFF2-40B4-BE49-F238E27FC236}">
                    <a16:creationId xmlns:a16="http://schemas.microsoft.com/office/drawing/2014/main" id="{741540F9-97CC-4D7A-BECD-CEA724735DC2}"/>
                  </a:ext>
                </a:extLst>
              </p14:cNvPr>
              <p14:cNvContentPartPr/>
              <p14:nvPr/>
            </p14:nvContentPartPr>
            <p14:xfrm>
              <a:off x="205591" y="1531732"/>
              <a:ext cx="276120" cy="359640"/>
            </p14:xfrm>
          </p:contentPart>
        </mc:Choice>
        <mc:Fallback xmlns="">
          <p:pic>
            <p:nvPicPr>
              <p:cNvPr id="134" name="Písanie rukou 133">
                <a:extLst>
                  <a:ext uri="{FF2B5EF4-FFF2-40B4-BE49-F238E27FC236}">
                    <a16:creationId xmlns:a16="http://schemas.microsoft.com/office/drawing/2014/main" id="{741540F9-97CC-4D7A-BECD-CEA724735D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6951" y="1523092"/>
                <a:ext cx="2937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8" name="Písanie rukou 137">
                <a:extLst>
                  <a:ext uri="{FF2B5EF4-FFF2-40B4-BE49-F238E27FC236}">
                    <a16:creationId xmlns:a16="http://schemas.microsoft.com/office/drawing/2014/main" id="{5574E450-C4CD-4C3A-9BB2-AA7CE157A8A1}"/>
                  </a:ext>
                </a:extLst>
              </p14:cNvPr>
              <p14:cNvContentPartPr/>
              <p14:nvPr/>
            </p14:nvContentPartPr>
            <p14:xfrm>
              <a:off x="1154191" y="2338852"/>
              <a:ext cx="82800" cy="27720"/>
            </p14:xfrm>
          </p:contentPart>
        </mc:Choice>
        <mc:Fallback xmlns="">
          <p:pic>
            <p:nvPicPr>
              <p:cNvPr id="138" name="Písanie rukou 137">
                <a:extLst>
                  <a:ext uri="{FF2B5EF4-FFF2-40B4-BE49-F238E27FC236}">
                    <a16:creationId xmlns:a16="http://schemas.microsoft.com/office/drawing/2014/main" id="{5574E450-C4CD-4C3A-9BB2-AA7CE157A8A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45551" y="2329852"/>
                <a:ext cx="1004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9" name="Písanie rukou 138">
                <a:extLst>
                  <a:ext uri="{FF2B5EF4-FFF2-40B4-BE49-F238E27FC236}">
                    <a16:creationId xmlns:a16="http://schemas.microsoft.com/office/drawing/2014/main" id="{EA99F8A2-4E1C-4132-B7D6-412134E92011}"/>
                  </a:ext>
                </a:extLst>
              </p14:cNvPr>
              <p14:cNvContentPartPr/>
              <p14:nvPr/>
            </p14:nvContentPartPr>
            <p14:xfrm>
              <a:off x="1159231" y="2413012"/>
              <a:ext cx="71280" cy="15840"/>
            </p14:xfrm>
          </p:contentPart>
        </mc:Choice>
        <mc:Fallback xmlns="">
          <p:pic>
            <p:nvPicPr>
              <p:cNvPr id="139" name="Písanie rukou 138">
                <a:extLst>
                  <a:ext uri="{FF2B5EF4-FFF2-40B4-BE49-F238E27FC236}">
                    <a16:creationId xmlns:a16="http://schemas.microsoft.com/office/drawing/2014/main" id="{EA99F8A2-4E1C-4132-B7D6-412134E9201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50231" y="2404012"/>
                <a:ext cx="88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2" name="Písanie rukou 141">
                <a:extLst>
                  <a:ext uri="{FF2B5EF4-FFF2-40B4-BE49-F238E27FC236}">
                    <a16:creationId xmlns:a16="http://schemas.microsoft.com/office/drawing/2014/main" id="{B546CFBA-6B6B-4CBB-9AAF-049FE742AF7E}"/>
                  </a:ext>
                </a:extLst>
              </p14:cNvPr>
              <p14:cNvContentPartPr/>
              <p14:nvPr/>
            </p14:nvContentPartPr>
            <p14:xfrm>
              <a:off x="443191" y="2279812"/>
              <a:ext cx="299520" cy="293400"/>
            </p14:xfrm>
          </p:contentPart>
        </mc:Choice>
        <mc:Fallback xmlns="">
          <p:pic>
            <p:nvPicPr>
              <p:cNvPr id="142" name="Písanie rukou 141">
                <a:extLst>
                  <a:ext uri="{FF2B5EF4-FFF2-40B4-BE49-F238E27FC236}">
                    <a16:creationId xmlns:a16="http://schemas.microsoft.com/office/drawing/2014/main" id="{B546CFBA-6B6B-4CBB-9AAF-049FE742AF7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4541" y="2270812"/>
                <a:ext cx="31718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7" name="Písanie rukou 146">
                <a:extLst>
                  <a:ext uri="{FF2B5EF4-FFF2-40B4-BE49-F238E27FC236}">
                    <a16:creationId xmlns:a16="http://schemas.microsoft.com/office/drawing/2014/main" id="{DED6FE5D-DE13-4E42-9C0E-5750E105370C}"/>
                  </a:ext>
                </a:extLst>
              </p14:cNvPr>
              <p14:cNvContentPartPr/>
              <p14:nvPr/>
            </p14:nvContentPartPr>
            <p14:xfrm>
              <a:off x="1981831" y="2450092"/>
              <a:ext cx="19080" cy="10440"/>
            </p14:xfrm>
          </p:contentPart>
        </mc:Choice>
        <mc:Fallback xmlns="">
          <p:pic>
            <p:nvPicPr>
              <p:cNvPr id="147" name="Písanie rukou 146">
                <a:extLst>
                  <a:ext uri="{FF2B5EF4-FFF2-40B4-BE49-F238E27FC236}">
                    <a16:creationId xmlns:a16="http://schemas.microsoft.com/office/drawing/2014/main" id="{DED6FE5D-DE13-4E42-9C0E-5750E105370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73191" y="2441092"/>
                <a:ext cx="36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8" name="Písanie rukou 147">
                <a:extLst>
                  <a:ext uri="{FF2B5EF4-FFF2-40B4-BE49-F238E27FC236}">
                    <a16:creationId xmlns:a16="http://schemas.microsoft.com/office/drawing/2014/main" id="{ED68A8E3-91EC-46C3-A51B-58EFA60CCAB7}"/>
                  </a:ext>
                </a:extLst>
              </p14:cNvPr>
              <p14:cNvContentPartPr/>
              <p14:nvPr/>
            </p14:nvContentPartPr>
            <p14:xfrm>
              <a:off x="1548751" y="2176852"/>
              <a:ext cx="239400" cy="361800"/>
            </p14:xfrm>
          </p:contentPart>
        </mc:Choice>
        <mc:Fallback xmlns="">
          <p:pic>
            <p:nvPicPr>
              <p:cNvPr id="148" name="Písanie rukou 147">
                <a:extLst>
                  <a:ext uri="{FF2B5EF4-FFF2-40B4-BE49-F238E27FC236}">
                    <a16:creationId xmlns:a16="http://schemas.microsoft.com/office/drawing/2014/main" id="{ED68A8E3-91EC-46C3-A51B-58EFA60CCAB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40111" y="2168212"/>
                <a:ext cx="257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9" name="Písanie rukou 148">
                <a:extLst>
                  <a:ext uri="{FF2B5EF4-FFF2-40B4-BE49-F238E27FC236}">
                    <a16:creationId xmlns:a16="http://schemas.microsoft.com/office/drawing/2014/main" id="{E72E5F85-3933-4E46-85D2-DEBCCABBEAF8}"/>
                  </a:ext>
                </a:extLst>
              </p14:cNvPr>
              <p14:cNvContentPartPr/>
              <p14:nvPr/>
            </p14:nvContentPartPr>
            <p14:xfrm>
              <a:off x="2197471" y="2325532"/>
              <a:ext cx="131400" cy="123120"/>
            </p14:xfrm>
          </p:contentPart>
        </mc:Choice>
        <mc:Fallback xmlns="">
          <p:pic>
            <p:nvPicPr>
              <p:cNvPr id="149" name="Písanie rukou 148">
                <a:extLst>
                  <a:ext uri="{FF2B5EF4-FFF2-40B4-BE49-F238E27FC236}">
                    <a16:creationId xmlns:a16="http://schemas.microsoft.com/office/drawing/2014/main" id="{E72E5F85-3933-4E46-85D2-DEBCCABBEA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88831" y="2316532"/>
                <a:ext cx="149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2" name="Písanie rukou 151">
                <a:extLst>
                  <a:ext uri="{FF2B5EF4-FFF2-40B4-BE49-F238E27FC236}">
                    <a16:creationId xmlns:a16="http://schemas.microsoft.com/office/drawing/2014/main" id="{13C404C5-1916-4C3B-91B1-67925F87EBCA}"/>
                  </a:ext>
                </a:extLst>
              </p14:cNvPr>
              <p14:cNvContentPartPr/>
              <p14:nvPr/>
            </p14:nvContentPartPr>
            <p14:xfrm>
              <a:off x="2406631" y="2171092"/>
              <a:ext cx="149040" cy="289440"/>
            </p14:xfrm>
          </p:contentPart>
        </mc:Choice>
        <mc:Fallback xmlns="">
          <p:pic>
            <p:nvPicPr>
              <p:cNvPr id="152" name="Písanie rukou 151">
                <a:extLst>
                  <a:ext uri="{FF2B5EF4-FFF2-40B4-BE49-F238E27FC236}">
                    <a16:creationId xmlns:a16="http://schemas.microsoft.com/office/drawing/2014/main" id="{13C404C5-1916-4C3B-91B1-67925F87EBC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97653" y="2162092"/>
                <a:ext cx="166637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3" name="Písanie rukou 152">
                <a:extLst>
                  <a:ext uri="{FF2B5EF4-FFF2-40B4-BE49-F238E27FC236}">
                    <a16:creationId xmlns:a16="http://schemas.microsoft.com/office/drawing/2014/main" id="{95F69775-27CA-4EFB-B854-BE75098961BD}"/>
                  </a:ext>
                </a:extLst>
              </p14:cNvPr>
              <p14:cNvContentPartPr/>
              <p14:nvPr/>
            </p14:nvContentPartPr>
            <p14:xfrm>
              <a:off x="162751" y="2828452"/>
              <a:ext cx="213840" cy="149400"/>
            </p14:xfrm>
          </p:contentPart>
        </mc:Choice>
        <mc:Fallback xmlns="">
          <p:pic>
            <p:nvPicPr>
              <p:cNvPr id="153" name="Písanie rukou 152">
                <a:extLst>
                  <a:ext uri="{FF2B5EF4-FFF2-40B4-BE49-F238E27FC236}">
                    <a16:creationId xmlns:a16="http://schemas.microsoft.com/office/drawing/2014/main" id="{95F69775-27CA-4EFB-B854-BE75098961B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3751" y="2819452"/>
                <a:ext cx="2314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6" name="Písanie rukou 155">
                <a:extLst>
                  <a:ext uri="{FF2B5EF4-FFF2-40B4-BE49-F238E27FC236}">
                    <a16:creationId xmlns:a16="http://schemas.microsoft.com/office/drawing/2014/main" id="{6F00EE95-7DBE-4475-9C58-7F43A5D731ED}"/>
                  </a:ext>
                </a:extLst>
              </p14:cNvPr>
              <p14:cNvContentPartPr/>
              <p14:nvPr/>
            </p14:nvContentPartPr>
            <p14:xfrm>
              <a:off x="1233751" y="2876692"/>
              <a:ext cx="93600" cy="10080"/>
            </p14:xfrm>
          </p:contentPart>
        </mc:Choice>
        <mc:Fallback xmlns="">
          <p:pic>
            <p:nvPicPr>
              <p:cNvPr id="156" name="Písanie rukou 155">
                <a:extLst>
                  <a:ext uri="{FF2B5EF4-FFF2-40B4-BE49-F238E27FC236}">
                    <a16:creationId xmlns:a16="http://schemas.microsoft.com/office/drawing/2014/main" id="{6F00EE95-7DBE-4475-9C58-7F43A5D731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25111" y="2868052"/>
                <a:ext cx="111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7" name="Písanie rukou 156">
                <a:extLst>
                  <a:ext uri="{FF2B5EF4-FFF2-40B4-BE49-F238E27FC236}">
                    <a16:creationId xmlns:a16="http://schemas.microsoft.com/office/drawing/2014/main" id="{8B1FFCE9-6CA1-4962-ABF3-ABCC22A397AD}"/>
                  </a:ext>
                </a:extLst>
              </p14:cNvPr>
              <p14:cNvContentPartPr/>
              <p14:nvPr/>
            </p14:nvContentPartPr>
            <p14:xfrm>
              <a:off x="1245271" y="2950492"/>
              <a:ext cx="88920" cy="6840"/>
            </p14:xfrm>
          </p:contentPart>
        </mc:Choice>
        <mc:Fallback xmlns="">
          <p:pic>
            <p:nvPicPr>
              <p:cNvPr id="157" name="Písanie rukou 156">
                <a:extLst>
                  <a:ext uri="{FF2B5EF4-FFF2-40B4-BE49-F238E27FC236}">
                    <a16:creationId xmlns:a16="http://schemas.microsoft.com/office/drawing/2014/main" id="{8B1FFCE9-6CA1-4962-ABF3-ABCC22A397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36631" y="2941852"/>
                <a:ext cx="106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8" name="Písanie rukou 157">
                <a:extLst>
                  <a:ext uri="{FF2B5EF4-FFF2-40B4-BE49-F238E27FC236}">
                    <a16:creationId xmlns:a16="http://schemas.microsoft.com/office/drawing/2014/main" id="{D2AB7DBF-3874-443F-A297-A95907DD1CD5}"/>
                  </a:ext>
                </a:extLst>
              </p14:cNvPr>
              <p14:cNvContentPartPr/>
              <p14:nvPr/>
            </p14:nvContentPartPr>
            <p14:xfrm>
              <a:off x="517351" y="2810092"/>
              <a:ext cx="336960" cy="296640"/>
            </p14:xfrm>
          </p:contentPart>
        </mc:Choice>
        <mc:Fallback xmlns="">
          <p:pic>
            <p:nvPicPr>
              <p:cNvPr id="158" name="Písanie rukou 157">
                <a:extLst>
                  <a:ext uri="{FF2B5EF4-FFF2-40B4-BE49-F238E27FC236}">
                    <a16:creationId xmlns:a16="http://schemas.microsoft.com/office/drawing/2014/main" id="{D2AB7DBF-3874-443F-A297-A95907DD1CD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8351" y="2801452"/>
                <a:ext cx="3546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1" name="Písanie rukou 180">
                <a:extLst>
                  <a:ext uri="{FF2B5EF4-FFF2-40B4-BE49-F238E27FC236}">
                    <a16:creationId xmlns:a16="http://schemas.microsoft.com/office/drawing/2014/main" id="{FC9F6BFF-2346-469F-BD9D-0CC4A45675A5}"/>
                  </a:ext>
                </a:extLst>
              </p14:cNvPr>
              <p14:cNvContentPartPr/>
              <p14:nvPr/>
            </p14:nvContentPartPr>
            <p14:xfrm>
              <a:off x="1917391" y="2997292"/>
              <a:ext cx="96120" cy="122400"/>
            </p14:xfrm>
          </p:contentPart>
        </mc:Choice>
        <mc:Fallback xmlns="">
          <p:pic>
            <p:nvPicPr>
              <p:cNvPr id="181" name="Písanie rukou 180">
                <a:extLst>
                  <a:ext uri="{FF2B5EF4-FFF2-40B4-BE49-F238E27FC236}">
                    <a16:creationId xmlns:a16="http://schemas.microsoft.com/office/drawing/2014/main" id="{FC9F6BFF-2346-469F-BD9D-0CC4A45675A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08751" y="2988652"/>
                <a:ext cx="113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4" name="Písanie rukou 183">
                <a:extLst>
                  <a:ext uri="{FF2B5EF4-FFF2-40B4-BE49-F238E27FC236}">
                    <a16:creationId xmlns:a16="http://schemas.microsoft.com/office/drawing/2014/main" id="{BB00F4D9-52F9-4CB7-8545-372FF6549C10}"/>
                  </a:ext>
                </a:extLst>
              </p14:cNvPr>
              <p14:cNvContentPartPr/>
              <p14:nvPr/>
            </p14:nvContentPartPr>
            <p14:xfrm>
              <a:off x="2144551" y="2797132"/>
              <a:ext cx="101520" cy="322560"/>
            </p14:xfrm>
          </p:contentPart>
        </mc:Choice>
        <mc:Fallback xmlns="">
          <p:pic>
            <p:nvPicPr>
              <p:cNvPr id="184" name="Písanie rukou 183">
                <a:extLst>
                  <a:ext uri="{FF2B5EF4-FFF2-40B4-BE49-F238E27FC236}">
                    <a16:creationId xmlns:a16="http://schemas.microsoft.com/office/drawing/2014/main" id="{BB00F4D9-52F9-4CB7-8545-372FF6549C1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35551" y="2788132"/>
                <a:ext cx="1191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5" name="Písanie rukou 184">
                <a:extLst>
                  <a:ext uri="{FF2B5EF4-FFF2-40B4-BE49-F238E27FC236}">
                    <a16:creationId xmlns:a16="http://schemas.microsoft.com/office/drawing/2014/main" id="{5C57950F-6621-484C-A13D-88A21693346F}"/>
                  </a:ext>
                </a:extLst>
              </p14:cNvPr>
              <p14:cNvContentPartPr/>
              <p14:nvPr/>
            </p14:nvContentPartPr>
            <p14:xfrm>
              <a:off x="1527511" y="2821612"/>
              <a:ext cx="213480" cy="423000"/>
            </p14:xfrm>
          </p:contentPart>
        </mc:Choice>
        <mc:Fallback xmlns="">
          <p:pic>
            <p:nvPicPr>
              <p:cNvPr id="185" name="Písanie rukou 184">
                <a:extLst>
                  <a:ext uri="{FF2B5EF4-FFF2-40B4-BE49-F238E27FC236}">
                    <a16:creationId xmlns:a16="http://schemas.microsoft.com/office/drawing/2014/main" id="{5C57950F-6621-484C-A13D-88A2169334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18511" y="2812972"/>
                <a:ext cx="23112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6" name="Písanie rukou 185">
                <a:extLst>
                  <a:ext uri="{FF2B5EF4-FFF2-40B4-BE49-F238E27FC236}">
                    <a16:creationId xmlns:a16="http://schemas.microsoft.com/office/drawing/2014/main" id="{342EA0C9-C456-4E2D-A1C8-DB408441B880}"/>
                  </a:ext>
                </a:extLst>
              </p14:cNvPr>
              <p14:cNvContentPartPr/>
              <p14:nvPr/>
            </p14:nvContentPartPr>
            <p14:xfrm>
              <a:off x="2505631" y="2933572"/>
              <a:ext cx="57960" cy="21960"/>
            </p14:xfrm>
          </p:contentPart>
        </mc:Choice>
        <mc:Fallback xmlns="">
          <p:pic>
            <p:nvPicPr>
              <p:cNvPr id="186" name="Písanie rukou 185">
                <a:extLst>
                  <a:ext uri="{FF2B5EF4-FFF2-40B4-BE49-F238E27FC236}">
                    <a16:creationId xmlns:a16="http://schemas.microsoft.com/office/drawing/2014/main" id="{342EA0C9-C456-4E2D-A1C8-DB408441B88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96991" y="2924932"/>
                <a:ext cx="75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7" name="Písanie rukou 186">
                <a:extLst>
                  <a:ext uri="{FF2B5EF4-FFF2-40B4-BE49-F238E27FC236}">
                    <a16:creationId xmlns:a16="http://schemas.microsoft.com/office/drawing/2014/main" id="{575C010C-50DF-442A-90B5-17734C43275E}"/>
                  </a:ext>
                </a:extLst>
              </p14:cNvPr>
              <p14:cNvContentPartPr/>
              <p14:nvPr/>
            </p14:nvContentPartPr>
            <p14:xfrm>
              <a:off x="2497351" y="3004492"/>
              <a:ext cx="63360" cy="4320"/>
            </p14:xfrm>
          </p:contentPart>
        </mc:Choice>
        <mc:Fallback xmlns="">
          <p:pic>
            <p:nvPicPr>
              <p:cNvPr id="187" name="Písanie rukou 186">
                <a:extLst>
                  <a:ext uri="{FF2B5EF4-FFF2-40B4-BE49-F238E27FC236}">
                    <a16:creationId xmlns:a16="http://schemas.microsoft.com/office/drawing/2014/main" id="{575C010C-50DF-442A-90B5-17734C43275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8711" y="2995492"/>
                <a:ext cx="81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93" name="Písanie rukou 192">
                <a:extLst>
                  <a:ext uri="{FF2B5EF4-FFF2-40B4-BE49-F238E27FC236}">
                    <a16:creationId xmlns:a16="http://schemas.microsoft.com/office/drawing/2014/main" id="{47AAC4AE-A37D-4BBA-B404-442C800A789E}"/>
                  </a:ext>
                </a:extLst>
              </p14:cNvPr>
              <p14:cNvContentPartPr/>
              <p14:nvPr/>
            </p14:nvContentPartPr>
            <p14:xfrm>
              <a:off x="2835751" y="3058492"/>
              <a:ext cx="265320" cy="285120"/>
            </p14:xfrm>
          </p:contentPart>
        </mc:Choice>
        <mc:Fallback xmlns="">
          <p:pic>
            <p:nvPicPr>
              <p:cNvPr id="193" name="Písanie rukou 192">
                <a:extLst>
                  <a:ext uri="{FF2B5EF4-FFF2-40B4-BE49-F238E27FC236}">
                    <a16:creationId xmlns:a16="http://schemas.microsoft.com/office/drawing/2014/main" id="{47AAC4AE-A37D-4BBA-B404-442C800A789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26751" y="3049492"/>
                <a:ext cx="2829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4" name="Písanie rukou 193">
                <a:extLst>
                  <a:ext uri="{FF2B5EF4-FFF2-40B4-BE49-F238E27FC236}">
                    <a16:creationId xmlns:a16="http://schemas.microsoft.com/office/drawing/2014/main" id="{CCEADE9D-CF07-4F1D-B9B9-EB2EC358A14A}"/>
                  </a:ext>
                </a:extLst>
              </p14:cNvPr>
              <p14:cNvContentPartPr/>
              <p14:nvPr/>
            </p14:nvContentPartPr>
            <p14:xfrm>
              <a:off x="2792551" y="2693452"/>
              <a:ext cx="354600" cy="270720"/>
            </p14:xfrm>
          </p:contentPart>
        </mc:Choice>
        <mc:Fallback xmlns="">
          <p:pic>
            <p:nvPicPr>
              <p:cNvPr id="194" name="Písanie rukou 193">
                <a:extLst>
                  <a:ext uri="{FF2B5EF4-FFF2-40B4-BE49-F238E27FC236}">
                    <a16:creationId xmlns:a16="http://schemas.microsoft.com/office/drawing/2014/main" id="{CCEADE9D-CF07-4F1D-B9B9-EB2EC358A14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83551" y="2684452"/>
                <a:ext cx="3722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1" name="Písanie rukou 200">
                <a:extLst>
                  <a:ext uri="{FF2B5EF4-FFF2-40B4-BE49-F238E27FC236}">
                    <a16:creationId xmlns:a16="http://schemas.microsoft.com/office/drawing/2014/main" id="{4E88D2DE-F634-4193-AE11-67486B4FA59A}"/>
                  </a:ext>
                </a:extLst>
              </p14:cNvPr>
              <p14:cNvContentPartPr/>
              <p14:nvPr/>
            </p14:nvContentPartPr>
            <p14:xfrm>
              <a:off x="3766711" y="2752132"/>
              <a:ext cx="314640" cy="333360"/>
            </p14:xfrm>
          </p:contentPart>
        </mc:Choice>
        <mc:Fallback xmlns="">
          <p:pic>
            <p:nvPicPr>
              <p:cNvPr id="201" name="Písanie rukou 200">
                <a:extLst>
                  <a:ext uri="{FF2B5EF4-FFF2-40B4-BE49-F238E27FC236}">
                    <a16:creationId xmlns:a16="http://schemas.microsoft.com/office/drawing/2014/main" id="{4E88D2DE-F634-4193-AE11-67486B4FA59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57721" y="2743132"/>
                <a:ext cx="3322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4" name="Písanie rukou 203">
                <a:extLst>
                  <a:ext uri="{FF2B5EF4-FFF2-40B4-BE49-F238E27FC236}">
                    <a16:creationId xmlns:a16="http://schemas.microsoft.com/office/drawing/2014/main" id="{FB299367-C036-4EF2-82C8-A1F14EDA1E54}"/>
                  </a:ext>
                </a:extLst>
              </p14:cNvPr>
              <p14:cNvContentPartPr/>
              <p14:nvPr/>
            </p14:nvContentPartPr>
            <p14:xfrm>
              <a:off x="3364231" y="2754652"/>
              <a:ext cx="257040" cy="457200"/>
            </p14:xfrm>
          </p:contentPart>
        </mc:Choice>
        <mc:Fallback xmlns="">
          <p:pic>
            <p:nvPicPr>
              <p:cNvPr id="204" name="Písanie rukou 203">
                <a:extLst>
                  <a:ext uri="{FF2B5EF4-FFF2-40B4-BE49-F238E27FC236}">
                    <a16:creationId xmlns:a16="http://schemas.microsoft.com/office/drawing/2014/main" id="{FB299367-C036-4EF2-82C8-A1F14EDA1E5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55231" y="2746005"/>
                <a:ext cx="274680" cy="474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7" name="Písanie rukou 206">
                <a:extLst>
                  <a:ext uri="{FF2B5EF4-FFF2-40B4-BE49-F238E27FC236}">
                    <a16:creationId xmlns:a16="http://schemas.microsoft.com/office/drawing/2014/main" id="{415B39F9-B9E8-4969-B15E-0794AE81005B}"/>
                  </a:ext>
                </a:extLst>
              </p14:cNvPr>
              <p14:cNvContentPartPr/>
              <p14:nvPr/>
            </p14:nvContentPartPr>
            <p14:xfrm>
              <a:off x="1521751" y="3499132"/>
              <a:ext cx="326520" cy="330480"/>
            </p14:xfrm>
          </p:contentPart>
        </mc:Choice>
        <mc:Fallback xmlns="">
          <p:pic>
            <p:nvPicPr>
              <p:cNvPr id="207" name="Písanie rukou 206">
                <a:extLst>
                  <a:ext uri="{FF2B5EF4-FFF2-40B4-BE49-F238E27FC236}">
                    <a16:creationId xmlns:a16="http://schemas.microsoft.com/office/drawing/2014/main" id="{415B39F9-B9E8-4969-B15E-0794AE8100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513111" y="3490492"/>
                <a:ext cx="3441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1" name="Písanie rukou 210">
                <a:extLst>
                  <a:ext uri="{FF2B5EF4-FFF2-40B4-BE49-F238E27FC236}">
                    <a16:creationId xmlns:a16="http://schemas.microsoft.com/office/drawing/2014/main" id="{A1909B1A-BE97-4F2D-BD35-34A69AC2370D}"/>
                  </a:ext>
                </a:extLst>
              </p14:cNvPr>
              <p14:cNvContentPartPr/>
              <p14:nvPr/>
            </p14:nvContentPartPr>
            <p14:xfrm>
              <a:off x="479191" y="4119772"/>
              <a:ext cx="554400" cy="321840"/>
            </p14:xfrm>
          </p:contentPart>
        </mc:Choice>
        <mc:Fallback xmlns="">
          <p:pic>
            <p:nvPicPr>
              <p:cNvPr id="211" name="Písanie rukou 210">
                <a:extLst>
                  <a:ext uri="{FF2B5EF4-FFF2-40B4-BE49-F238E27FC236}">
                    <a16:creationId xmlns:a16="http://schemas.microsoft.com/office/drawing/2014/main" id="{A1909B1A-BE97-4F2D-BD35-34A69AC2370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0551" y="4110772"/>
                <a:ext cx="5720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3" name="Písanie rukou 212">
                <a:extLst>
                  <a:ext uri="{FF2B5EF4-FFF2-40B4-BE49-F238E27FC236}">
                    <a16:creationId xmlns:a16="http://schemas.microsoft.com/office/drawing/2014/main" id="{99DDE06C-57D6-4870-8717-7F70CC320EE3}"/>
                  </a:ext>
                </a:extLst>
              </p14:cNvPr>
              <p14:cNvContentPartPr/>
              <p14:nvPr/>
            </p14:nvContentPartPr>
            <p14:xfrm>
              <a:off x="1207831" y="4268092"/>
              <a:ext cx="272880" cy="31680"/>
            </p14:xfrm>
          </p:contentPart>
        </mc:Choice>
        <mc:Fallback xmlns="">
          <p:pic>
            <p:nvPicPr>
              <p:cNvPr id="213" name="Písanie rukou 212">
                <a:extLst>
                  <a:ext uri="{FF2B5EF4-FFF2-40B4-BE49-F238E27FC236}">
                    <a16:creationId xmlns:a16="http://schemas.microsoft.com/office/drawing/2014/main" id="{99DDE06C-57D6-4870-8717-7F70CC320EE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99191" y="4259092"/>
                <a:ext cx="290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4" name="Písanie rukou 213">
                <a:extLst>
                  <a:ext uri="{FF2B5EF4-FFF2-40B4-BE49-F238E27FC236}">
                    <a16:creationId xmlns:a16="http://schemas.microsoft.com/office/drawing/2014/main" id="{3CA43ED7-B0EB-48D1-A4E6-EC3E8621D3E8}"/>
                  </a:ext>
                </a:extLst>
              </p14:cNvPr>
              <p14:cNvContentPartPr/>
              <p14:nvPr/>
            </p14:nvContentPartPr>
            <p14:xfrm>
              <a:off x="1223175" y="4146910"/>
              <a:ext cx="218880" cy="24120"/>
            </p14:xfrm>
          </p:contentPart>
        </mc:Choice>
        <mc:Fallback xmlns="">
          <p:pic>
            <p:nvPicPr>
              <p:cNvPr id="214" name="Písanie rukou 213">
                <a:extLst>
                  <a:ext uri="{FF2B5EF4-FFF2-40B4-BE49-F238E27FC236}">
                    <a16:creationId xmlns:a16="http://schemas.microsoft.com/office/drawing/2014/main" id="{3CA43ED7-B0EB-48D1-A4E6-EC3E8621D3E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214535" y="4138270"/>
                <a:ext cx="236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20" name="Písanie rukou 219">
                <a:extLst>
                  <a:ext uri="{FF2B5EF4-FFF2-40B4-BE49-F238E27FC236}">
                    <a16:creationId xmlns:a16="http://schemas.microsoft.com/office/drawing/2014/main" id="{397B3F27-F98F-491D-AD35-495BAC9A8583}"/>
                  </a:ext>
                </a:extLst>
              </p14:cNvPr>
              <p14:cNvContentPartPr/>
              <p14:nvPr/>
            </p14:nvContentPartPr>
            <p14:xfrm>
              <a:off x="2384535" y="4197310"/>
              <a:ext cx="136800" cy="147240"/>
            </p14:xfrm>
          </p:contentPart>
        </mc:Choice>
        <mc:Fallback xmlns="">
          <p:pic>
            <p:nvPicPr>
              <p:cNvPr id="220" name="Písanie rukou 219">
                <a:extLst>
                  <a:ext uri="{FF2B5EF4-FFF2-40B4-BE49-F238E27FC236}">
                    <a16:creationId xmlns:a16="http://schemas.microsoft.com/office/drawing/2014/main" id="{397B3F27-F98F-491D-AD35-495BAC9A858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75895" y="4188670"/>
                <a:ext cx="154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23" name="Písanie rukou 222">
                <a:extLst>
                  <a:ext uri="{FF2B5EF4-FFF2-40B4-BE49-F238E27FC236}">
                    <a16:creationId xmlns:a16="http://schemas.microsoft.com/office/drawing/2014/main" id="{4131113A-80BA-436F-9595-89F7657ED69B}"/>
                  </a:ext>
                </a:extLst>
              </p14:cNvPr>
              <p14:cNvContentPartPr/>
              <p14:nvPr/>
            </p14:nvContentPartPr>
            <p14:xfrm>
              <a:off x="2688015" y="4156630"/>
              <a:ext cx="293400" cy="338760"/>
            </p14:xfrm>
          </p:contentPart>
        </mc:Choice>
        <mc:Fallback xmlns="">
          <p:pic>
            <p:nvPicPr>
              <p:cNvPr id="223" name="Písanie rukou 222">
                <a:extLst>
                  <a:ext uri="{FF2B5EF4-FFF2-40B4-BE49-F238E27FC236}">
                    <a16:creationId xmlns:a16="http://schemas.microsoft.com/office/drawing/2014/main" id="{4131113A-80BA-436F-9595-89F7657ED6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79375" y="4147630"/>
                <a:ext cx="3110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24" name="Písanie rukou 223">
                <a:extLst>
                  <a:ext uri="{FF2B5EF4-FFF2-40B4-BE49-F238E27FC236}">
                    <a16:creationId xmlns:a16="http://schemas.microsoft.com/office/drawing/2014/main" id="{E3ACB340-E918-4CCF-9AAD-E8F3A066490E}"/>
                  </a:ext>
                </a:extLst>
              </p14:cNvPr>
              <p14:cNvContentPartPr/>
              <p14:nvPr/>
            </p14:nvContentPartPr>
            <p14:xfrm>
              <a:off x="1882695" y="4352470"/>
              <a:ext cx="250560" cy="280440"/>
            </p14:xfrm>
          </p:contentPart>
        </mc:Choice>
        <mc:Fallback xmlns="">
          <p:pic>
            <p:nvPicPr>
              <p:cNvPr id="224" name="Písanie rukou 223">
                <a:extLst>
                  <a:ext uri="{FF2B5EF4-FFF2-40B4-BE49-F238E27FC236}">
                    <a16:creationId xmlns:a16="http://schemas.microsoft.com/office/drawing/2014/main" id="{E3ACB340-E918-4CCF-9AAD-E8F3A066490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873708" y="4343470"/>
                <a:ext cx="268175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5" name="Písanie rukou 224">
                <a:extLst>
                  <a:ext uri="{FF2B5EF4-FFF2-40B4-BE49-F238E27FC236}">
                    <a16:creationId xmlns:a16="http://schemas.microsoft.com/office/drawing/2014/main" id="{2AA9B47F-4E3B-4BE2-9212-8833AF60373A}"/>
                  </a:ext>
                </a:extLst>
              </p14:cNvPr>
              <p14:cNvContentPartPr/>
              <p14:nvPr/>
            </p14:nvContentPartPr>
            <p14:xfrm>
              <a:off x="1798095" y="3930910"/>
              <a:ext cx="395640" cy="318240"/>
            </p14:xfrm>
          </p:contentPart>
        </mc:Choice>
        <mc:Fallback xmlns="">
          <p:pic>
            <p:nvPicPr>
              <p:cNvPr id="225" name="Písanie rukou 224">
                <a:extLst>
                  <a:ext uri="{FF2B5EF4-FFF2-40B4-BE49-F238E27FC236}">
                    <a16:creationId xmlns:a16="http://schemas.microsoft.com/office/drawing/2014/main" id="{2AA9B47F-4E3B-4BE2-9212-8833AF60373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789095" y="3922270"/>
                <a:ext cx="4132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28" name="Písanie rukou 227">
                <a:extLst>
                  <a:ext uri="{FF2B5EF4-FFF2-40B4-BE49-F238E27FC236}">
                    <a16:creationId xmlns:a16="http://schemas.microsoft.com/office/drawing/2014/main" id="{7001948F-4490-47B1-BCD3-983960074ADD}"/>
                  </a:ext>
                </a:extLst>
              </p14:cNvPr>
              <p14:cNvContentPartPr/>
              <p14:nvPr/>
            </p14:nvContentPartPr>
            <p14:xfrm>
              <a:off x="549615" y="5077870"/>
              <a:ext cx="369000" cy="361080"/>
            </p14:xfrm>
          </p:contentPart>
        </mc:Choice>
        <mc:Fallback xmlns="">
          <p:pic>
            <p:nvPicPr>
              <p:cNvPr id="228" name="Písanie rukou 227">
                <a:extLst>
                  <a:ext uri="{FF2B5EF4-FFF2-40B4-BE49-F238E27FC236}">
                    <a16:creationId xmlns:a16="http://schemas.microsoft.com/office/drawing/2014/main" id="{7001948F-4490-47B1-BCD3-983960074A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975" y="5068879"/>
                <a:ext cx="386640" cy="378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0" name="Písanie rukou 229">
                <a:extLst>
                  <a:ext uri="{FF2B5EF4-FFF2-40B4-BE49-F238E27FC236}">
                    <a16:creationId xmlns:a16="http://schemas.microsoft.com/office/drawing/2014/main" id="{53201620-AA29-4D31-BC1D-C3F845FF498E}"/>
                  </a:ext>
                </a:extLst>
              </p14:cNvPr>
              <p14:cNvContentPartPr/>
              <p14:nvPr/>
            </p14:nvContentPartPr>
            <p14:xfrm>
              <a:off x="1159095" y="5208550"/>
              <a:ext cx="223920" cy="14760"/>
            </p14:xfrm>
          </p:contentPart>
        </mc:Choice>
        <mc:Fallback xmlns="">
          <p:pic>
            <p:nvPicPr>
              <p:cNvPr id="230" name="Písanie rukou 229">
                <a:extLst>
                  <a:ext uri="{FF2B5EF4-FFF2-40B4-BE49-F238E27FC236}">
                    <a16:creationId xmlns:a16="http://schemas.microsoft.com/office/drawing/2014/main" id="{53201620-AA29-4D31-BC1D-C3F845FF498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95" y="5199550"/>
                <a:ext cx="2415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33" name="Písanie rukou 232">
                <a:extLst>
                  <a:ext uri="{FF2B5EF4-FFF2-40B4-BE49-F238E27FC236}">
                    <a16:creationId xmlns:a16="http://schemas.microsoft.com/office/drawing/2014/main" id="{551ACA25-D4AF-49CC-B9FB-328D139DAB12}"/>
                  </a:ext>
                </a:extLst>
              </p14:cNvPr>
              <p14:cNvContentPartPr/>
              <p14:nvPr/>
            </p14:nvContentPartPr>
            <p14:xfrm>
              <a:off x="1646895" y="4836670"/>
              <a:ext cx="283680" cy="229320"/>
            </p14:xfrm>
          </p:contentPart>
        </mc:Choice>
        <mc:Fallback xmlns="">
          <p:pic>
            <p:nvPicPr>
              <p:cNvPr id="233" name="Písanie rukou 232">
                <a:extLst>
                  <a:ext uri="{FF2B5EF4-FFF2-40B4-BE49-F238E27FC236}">
                    <a16:creationId xmlns:a16="http://schemas.microsoft.com/office/drawing/2014/main" id="{551ACA25-D4AF-49CC-B9FB-328D139DAB1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37906" y="4827684"/>
                <a:ext cx="301298" cy="246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34" name="Písanie rukou 233">
                <a:extLst>
                  <a:ext uri="{FF2B5EF4-FFF2-40B4-BE49-F238E27FC236}">
                    <a16:creationId xmlns:a16="http://schemas.microsoft.com/office/drawing/2014/main" id="{E58536FB-C642-49CB-A34C-1CC5BF69721D}"/>
                  </a:ext>
                </a:extLst>
              </p14:cNvPr>
              <p14:cNvContentPartPr/>
              <p14:nvPr/>
            </p14:nvContentPartPr>
            <p14:xfrm>
              <a:off x="1656615" y="5119990"/>
              <a:ext cx="352800" cy="52200"/>
            </p14:xfrm>
          </p:contentPart>
        </mc:Choice>
        <mc:Fallback xmlns="">
          <p:pic>
            <p:nvPicPr>
              <p:cNvPr id="234" name="Písanie rukou 233">
                <a:extLst>
                  <a:ext uri="{FF2B5EF4-FFF2-40B4-BE49-F238E27FC236}">
                    <a16:creationId xmlns:a16="http://schemas.microsoft.com/office/drawing/2014/main" id="{E58536FB-C642-49CB-A34C-1CC5BF69721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47615" y="5110990"/>
                <a:ext cx="370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37" name="Písanie rukou 236">
                <a:extLst>
                  <a:ext uri="{FF2B5EF4-FFF2-40B4-BE49-F238E27FC236}">
                    <a16:creationId xmlns:a16="http://schemas.microsoft.com/office/drawing/2014/main" id="{D2BB4E5D-2708-454B-8B75-0234EF247324}"/>
                  </a:ext>
                </a:extLst>
              </p14:cNvPr>
              <p14:cNvContentPartPr/>
              <p14:nvPr/>
            </p14:nvContentPartPr>
            <p14:xfrm>
              <a:off x="2205255" y="5142670"/>
              <a:ext cx="18360" cy="24480"/>
            </p14:xfrm>
          </p:contentPart>
        </mc:Choice>
        <mc:Fallback xmlns="">
          <p:pic>
            <p:nvPicPr>
              <p:cNvPr id="237" name="Písanie rukou 236">
                <a:extLst>
                  <a:ext uri="{FF2B5EF4-FFF2-40B4-BE49-F238E27FC236}">
                    <a16:creationId xmlns:a16="http://schemas.microsoft.com/office/drawing/2014/main" id="{D2BB4E5D-2708-454B-8B75-0234EF24732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196255" y="5133670"/>
                <a:ext cx="360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38" name="Písanie rukou 237">
                <a:extLst>
                  <a:ext uri="{FF2B5EF4-FFF2-40B4-BE49-F238E27FC236}">
                    <a16:creationId xmlns:a16="http://schemas.microsoft.com/office/drawing/2014/main" id="{44E8142C-8BF7-4EA2-8B46-58F9012AB041}"/>
                  </a:ext>
                </a:extLst>
              </p14:cNvPr>
              <p14:cNvContentPartPr/>
              <p14:nvPr/>
            </p14:nvContentPartPr>
            <p14:xfrm>
              <a:off x="1719255" y="5214670"/>
              <a:ext cx="286200" cy="243000"/>
            </p14:xfrm>
          </p:contentPart>
        </mc:Choice>
        <mc:Fallback xmlns="">
          <p:pic>
            <p:nvPicPr>
              <p:cNvPr id="238" name="Písanie rukou 237">
                <a:extLst>
                  <a:ext uri="{FF2B5EF4-FFF2-40B4-BE49-F238E27FC236}">
                    <a16:creationId xmlns:a16="http://schemas.microsoft.com/office/drawing/2014/main" id="{44E8142C-8BF7-4EA2-8B46-58F9012AB04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10615" y="5206017"/>
                <a:ext cx="303840" cy="26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44" name="Písanie rukou 243">
                <a:extLst>
                  <a:ext uri="{FF2B5EF4-FFF2-40B4-BE49-F238E27FC236}">
                    <a16:creationId xmlns:a16="http://schemas.microsoft.com/office/drawing/2014/main" id="{657B0BAD-C17F-4AF9-8BCE-24FAA30EECC4}"/>
                  </a:ext>
                </a:extLst>
              </p14:cNvPr>
              <p14:cNvContentPartPr/>
              <p14:nvPr/>
            </p14:nvContentPartPr>
            <p14:xfrm>
              <a:off x="2503335" y="5231230"/>
              <a:ext cx="520200" cy="227160"/>
            </p14:xfrm>
          </p:contentPart>
        </mc:Choice>
        <mc:Fallback xmlns="">
          <p:pic>
            <p:nvPicPr>
              <p:cNvPr id="244" name="Písanie rukou 243">
                <a:extLst>
                  <a:ext uri="{FF2B5EF4-FFF2-40B4-BE49-F238E27FC236}">
                    <a16:creationId xmlns:a16="http://schemas.microsoft.com/office/drawing/2014/main" id="{657B0BAD-C17F-4AF9-8BCE-24FAA30EECC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494335" y="5222230"/>
                <a:ext cx="5378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45" name="Písanie rukou 244">
                <a:extLst>
                  <a:ext uri="{FF2B5EF4-FFF2-40B4-BE49-F238E27FC236}">
                    <a16:creationId xmlns:a16="http://schemas.microsoft.com/office/drawing/2014/main" id="{80A92E53-53FD-40F1-B699-148A2B325197}"/>
                  </a:ext>
                </a:extLst>
              </p14:cNvPr>
              <p14:cNvContentPartPr/>
              <p14:nvPr/>
            </p14:nvContentPartPr>
            <p14:xfrm>
              <a:off x="2428455" y="4866550"/>
              <a:ext cx="608400" cy="251640"/>
            </p14:xfrm>
          </p:contentPart>
        </mc:Choice>
        <mc:Fallback xmlns="">
          <p:pic>
            <p:nvPicPr>
              <p:cNvPr id="245" name="Písanie rukou 244">
                <a:extLst>
                  <a:ext uri="{FF2B5EF4-FFF2-40B4-BE49-F238E27FC236}">
                    <a16:creationId xmlns:a16="http://schemas.microsoft.com/office/drawing/2014/main" id="{80A92E53-53FD-40F1-B699-148A2B32519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419815" y="4857563"/>
                <a:ext cx="626040" cy="269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6" name="Písanie rukou 245">
                <a:extLst>
                  <a:ext uri="{FF2B5EF4-FFF2-40B4-BE49-F238E27FC236}">
                    <a16:creationId xmlns:a16="http://schemas.microsoft.com/office/drawing/2014/main" id="{FD4980F1-B4D6-40A8-9130-1EB4559B779F}"/>
                  </a:ext>
                </a:extLst>
              </p14:cNvPr>
              <p14:cNvContentPartPr/>
              <p14:nvPr/>
            </p14:nvContentPartPr>
            <p14:xfrm>
              <a:off x="3267255" y="5099830"/>
              <a:ext cx="25200" cy="48960"/>
            </p14:xfrm>
          </p:contentPart>
        </mc:Choice>
        <mc:Fallback xmlns="">
          <p:pic>
            <p:nvPicPr>
              <p:cNvPr id="246" name="Písanie rukou 245">
                <a:extLst>
                  <a:ext uri="{FF2B5EF4-FFF2-40B4-BE49-F238E27FC236}">
                    <a16:creationId xmlns:a16="http://schemas.microsoft.com/office/drawing/2014/main" id="{FD4980F1-B4D6-40A8-9130-1EB4559B779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258255" y="5091190"/>
                <a:ext cx="42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49" name="Písanie rukou 248">
                <a:extLst>
                  <a:ext uri="{FF2B5EF4-FFF2-40B4-BE49-F238E27FC236}">
                    <a16:creationId xmlns:a16="http://schemas.microsoft.com/office/drawing/2014/main" id="{BB8182DC-FA99-4650-B94D-E0897BB514AA}"/>
                  </a:ext>
                </a:extLst>
              </p14:cNvPr>
              <p14:cNvContentPartPr/>
              <p14:nvPr/>
            </p14:nvContentPartPr>
            <p14:xfrm>
              <a:off x="3582615" y="4955470"/>
              <a:ext cx="248760" cy="322560"/>
            </p14:xfrm>
          </p:contentPart>
        </mc:Choice>
        <mc:Fallback xmlns="">
          <p:pic>
            <p:nvPicPr>
              <p:cNvPr id="249" name="Písanie rukou 248">
                <a:extLst>
                  <a:ext uri="{FF2B5EF4-FFF2-40B4-BE49-F238E27FC236}">
                    <a16:creationId xmlns:a16="http://schemas.microsoft.com/office/drawing/2014/main" id="{BB8182DC-FA99-4650-B94D-E0897BB514A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73975" y="4946830"/>
                <a:ext cx="266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6" name="Písanie rukou 255">
                <a:extLst>
                  <a:ext uri="{FF2B5EF4-FFF2-40B4-BE49-F238E27FC236}">
                    <a16:creationId xmlns:a16="http://schemas.microsoft.com/office/drawing/2014/main" id="{006745E3-3857-4250-B509-7097BADCA4EB}"/>
                  </a:ext>
                </a:extLst>
              </p14:cNvPr>
              <p14:cNvContentPartPr/>
              <p14:nvPr/>
            </p14:nvContentPartPr>
            <p14:xfrm>
              <a:off x="1483815" y="5801110"/>
              <a:ext cx="664920" cy="341640"/>
            </p14:xfrm>
          </p:contentPart>
        </mc:Choice>
        <mc:Fallback xmlns="">
          <p:pic>
            <p:nvPicPr>
              <p:cNvPr id="256" name="Písanie rukou 255">
                <a:extLst>
                  <a:ext uri="{FF2B5EF4-FFF2-40B4-BE49-F238E27FC236}">
                    <a16:creationId xmlns:a16="http://schemas.microsoft.com/office/drawing/2014/main" id="{006745E3-3857-4250-B509-7097BADCA4E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475175" y="5792461"/>
                <a:ext cx="682560" cy="359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7" name="Písanie rukou 256">
                <a:extLst>
                  <a:ext uri="{FF2B5EF4-FFF2-40B4-BE49-F238E27FC236}">
                    <a16:creationId xmlns:a16="http://schemas.microsoft.com/office/drawing/2014/main" id="{9290B8CF-8CA9-4FBC-BD86-E5CC53FA13DB}"/>
                  </a:ext>
                </a:extLst>
              </p14:cNvPr>
              <p14:cNvContentPartPr/>
              <p14:nvPr/>
            </p14:nvContentPartPr>
            <p14:xfrm>
              <a:off x="976935" y="5839630"/>
              <a:ext cx="244800" cy="252000"/>
            </p14:xfrm>
          </p:contentPart>
        </mc:Choice>
        <mc:Fallback xmlns="">
          <p:pic>
            <p:nvPicPr>
              <p:cNvPr id="257" name="Písanie rukou 256">
                <a:extLst>
                  <a:ext uri="{FF2B5EF4-FFF2-40B4-BE49-F238E27FC236}">
                    <a16:creationId xmlns:a16="http://schemas.microsoft.com/office/drawing/2014/main" id="{9290B8CF-8CA9-4FBC-BD86-E5CC53FA13D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68295" y="5830990"/>
                <a:ext cx="2624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4" name="Písanie rukou 263">
                <a:extLst>
                  <a:ext uri="{FF2B5EF4-FFF2-40B4-BE49-F238E27FC236}">
                    <a16:creationId xmlns:a16="http://schemas.microsoft.com/office/drawing/2014/main" id="{614E7F57-C645-4CAA-96CA-8716C95A07F4}"/>
                  </a:ext>
                </a:extLst>
              </p14:cNvPr>
              <p14:cNvContentPartPr/>
              <p14:nvPr/>
            </p14:nvContentPartPr>
            <p14:xfrm>
              <a:off x="2837415" y="6038710"/>
              <a:ext cx="116280" cy="136800"/>
            </p14:xfrm>
          </p:contentPart>
        </mc:Choice>
        <mc:Fallback xmlns="">
          <p:pic>
            <p:nvPicPr>
              <p:cNvPr id="264" name="Písanie rukou 263">
                <a:extLst>
                  <a:ext uri="{FF2B5EF4-FFF2-40B4-BE49-F238E27FC236}">
                    <a16:creationId xmlns:a16="http://schemas.microsoft.com/office/drawing/2014/main" id="{614E7F57-C645-4CAA-96CA-8716C95A07F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828415" y="6030070"/>
                <a:ext cx="133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65" name="Písanie rukou 264">
                <a:extLst>
                  <a:ext uri="{FF2B5EF4-FFF2-40B4-BE49-F238E27FC236}">
                    <a16:creationId xmlns:a16="http://schemas.microsoft.com/office/drawing/2014/main" id="{9960DAB2-5848-4A4F-8F63-F53AE025288F}"/>
                  </a:ext>
                </a:extLst>
              </p14:cNvPr>
              <p14:cNvContentPartPr/>
              <p14:nvPr/>
            </p14:nvContentPartPr>
            <p14:xfrm>
              <a:off x="3052695" y="6061750"/>
              <a:ext cx="15480" cy="96480"/>
            </p14:xfrm>
          </p:contentPart>
        </mc:Choice>
        <mc:Fallback xmlns="">
          <p:pic>
            <p:nvPicPr>
              <p:cNvPr id="265" name="Písanie rukou 264">
                <a:extLst>
                  <a:ext uri="{FF2B5EF4-FFF2-40B4-BE49-F238E27FC236}">
                    <a16:creationId xmlns:a16="http://schemas.microsoft.com/office/drawing/2014/main" id="{9960DAB2-5848-4A4F-8F63-F53AE025288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043695" y="6053110"/>
                <a:ext cx="33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66" name="Písanie rukou 265">
                <a:extLst>
                  <a:ext uri="{FF2B5EF4-FFF2-40B4-BE49-F238E27FC236}">
                    <a16:creationId xmlns:a16="http://schemas.microsoft.com/office/drawing/2014/main" id="{72257053-89BB-45D4-8862-5A908110081F}"/>
                  </a:ext>
                </a:extLst>
              </p14:cNvPr>
              <p14:cNvContentPartPr/>
              <p14:nvPr/>
            </p14:nvContentPartPr>
            <p14:xfrm>
              <a:off x="3057015" y="5974630"/>
              <a:ext cx="26640" cy="13320"/>
            </p14:xfrm>
          </p:contentPart>
        </mc:Choice>
        <mc:Fallback xmlns="">
          <p:pic>
            <p:nvPicPr>
              <p:cNvPr id="266" name="Písanie rukou 265">
                <a:extLst>
                  <a:ext uri="{FF2B5EF4-FFF2-40B4-BE49-F238E27FC236}">
                    <a16:creationId xmlns:a16="http://schemas.microsoft.com/office/drawing/2014/main" id="{72257053-89BB-45D4-8862-5A908110081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48375" y="5965990"/>
                <a:ext cx="442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7" name="Písanie rukou 266">
                <a:extLst>
                  <a:ext uri="{FF2B5EF4-FFF2-40B4-BE49-F238E27FC236}">
                    <a16:creationId xmlns:a16="http://schemas.microsoft.com/office/drawing/2014/main" id="{F4804069-2BEF-43FF-AD69-0903E4F90261}"/>
                  </a:ext>
                </a:extLst>
              </p14:cNvPr>
              <p14:cNvContentPartPr/>
              <p14:nvPr/>
            </p14:nvContentPartPr>
            <p14:xfrm>
              <a:off x="3174015" y="6000190"/>
              <a:ext cx="238680" cy="187560"/>
            </p14:xfrm>
          </p:contentPart>
        </mc:Choice>
        <mc:Fallback xmlns="">
          <p:pic>
            <p:nvPicPr>
              <p:cNvPr id="267" name="Písanie rukou 266">
                <a:extLst>
                  <a:ext uri="{FF2B5EF4-FFF2-40B4-BE49-F238E27FC236}">
                    <a16:creationId xmlns:a16="http://schemas.microsoft.com/office/drawing/2014/main" id="{F4804069-2BEF-43FF-AD69-0903E4F9026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65015" y="5991190"/>
                <a:ext cx="2563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8" name="Písanie rukou 267">
                <a:extLst>
                  <a:ext uri="{FF2B5EF4-FFF2-40B4-BE49-F238E27FC236}">
                    <a16:creationId xmlns:a16="http://schemas.microsoft.com/office/drawing/2014/main" id="{756A1CDC-E617-40A3-A9DA-787C990528A3}"/>
                  </a:ext>
                </a:extLst>
              </p14:cNvPr>
              <p14:cNvContentPartPr/>
              <p14:nvPr/>
            </p14:nvContentPartPr>
            <p14:xfrm>
              <a:off x="2238015" y="5933230"/>
              <a:ext cx="499680" cy="206280"/>
            </p14:xfrm>
          </p:contentPart>
        </mc:Choice>
        <mc:Fallback xmlns="">
          <p:pic>
            <p:nvPicPr>
              <p:cNvPr id="268" name="Písanie rukou 267">
                <a:extLst>
                  <a:ext uri="{FF2B5EF4-FFF2-40B4-BE49-F238E27FC236}">
                    <a16:creationId xmlns:a16="http://schemas.microsoft.com/office/drawing/2014/main" id="{756A1CDC-E617-40A3-A9DA-787C990528A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229015" y="5924590"/>
                <a:ext cx="517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0" name="Písanie rukou 269">
                <a:extLst>
                  <a:ext uri="{FF2B5EF4-FFF2-40B4-BE49-F238E27FC236}">
                    <a16:creationId xmlns:a16="http://schemas.microsoft.com/office/drawing/2014/main" id="{EC6F5C80-E054-4B7B-8D3E-EA2B6DA31141}"/>
                  </a:ext>
                </a:extLst>
              </p14:cNvPr>
              <p14:cNvContentPartPr/>
              <p14:nvPr/>
            </p14:nvContentPartPr>
            <p14:xfrm>
              <a:off x="1112295" y="4892110"/>
              <a:ext cx="252720" cy="245160"/>
            </p14:xfrm>
          </p:contentPart>
        </mc:Choice>
        <mc:Fallback xmlns="">
          <p:pic>
            <p:nvPicPr>
              <p:cNvPr id="270" name="Písanie rukou 269">
                <a:extLst>
                  <a:ext uri="{FF2B5EF4-FFF2-40B4-BE49-F238E27FC236}">
                    <a16:creationId xmlns:a16="http://schemas.microsoft.com/office/drawing/2014/main" id="{EC6F5C80-E054-4B7B-8D3E-EA2B6DA3114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03308" y="4883470"/>
                <a:ext cx="270335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4" name="Písanie rukou 273">
                <a:extLst>
                  <a:ext uri="{FF2B5EF4-FFF2-40B4-BE49-F238E27FC236}">
                    <a16:creationId xmlns:a16="http://schemas.microsoft.com/office/drawing/2014/main" id="{694B3FEF-219D-4C98-9451-258D3EBA1D44}"/>
                  </a:ext>
                </a:extLst>
              </p14:cNvPr>
              <p14:cNvContentPartPr/>
              <p14:nvPr/>
            </p14:nvContentPartPr>
            <p14:xfrm>
              <a:off x="5113831" y="3606052"/>
              <a:ext cx="2468880" cy="979560"/>
            </p14:xfrm>
          </p:contentPart>
        </mc:Choice>
        <mc:Fallback xmlns="">
          <p:pic>
            <p:nvPicPr>
              <p:cNvPr id="274" name="Písanie rukou 273">
                <a:extLst>
                  <a:ext uri="{FF2B5EF4-FFF2-40B4-BE49-F238E27FC236}">
                    <a16:creationId xmlns:a16="http://schemas.microsoft.com/office/drawing/2014/main" id="{694B3FEF-219D-4C98-9451-258D3EBA1D4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104831" y="3597052"/>
                <a:ext cx="2486520" cy="9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7" name="Písanie rukou 276">
                <a:extLst>
                  <a:ext uri="{FF2B5EF4-FFF2-40B4-BE49-F238E27FC236}">
                    <a16:creationId xmlns:a16="http://schemas.microsoft.com/office/drawing/2014/main" id="{961C0490-00D3-49F2-8363-50DF3F808C01}"/>
                  </a:ext>
                </a:extLst>
              </p14:cNvPr>
              <p14:cNvContentPartPr/>
              <p14:nvPr/>
            </p14:nvContentPartPr>
            <p14:xfrm>
              <a:off x="7199895" y="2945950"/>
              <a:ext cx="147600" cy="135000"/>
            </p14:xfrm>
          </p:contentPart>
        </mc:Choice>
        <mc:Fallback xmlns="">
          <p:pic>
            <p:nvPicPr>
              <p:cNvPr id="277" name="Písanie rukou 276">
                <a:extLst>
                  <a:ext uri="{FF2B5EF4-FFF2-40B4-BE49-F238E27FC236}">
                    <a16:creationId xmlns:a16="http://schemas.microsoft.com/office/drawing/2014/main" id="{961C0490-00D3-49F2-8363-50DF3F808C0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190917" y="2936950"/>
                <a:ext cx="165197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8" name="Písanie rukou 277">
                <a:extLst>
                  <a:ext uri="{FF2B5EF4-FFF2-40B4-BE49-F238E27FC236}">
                    <a16:creationId xmlns:a16="http://schemas.microsoft.com/office/drawing/2014/main" id="{BCB25F1B-B46C-4C6B-83B9-1EC1D14311A2}"/>
                  </a:ext>
                </a:extLst>
              </p14:cNvPr>
              <p14:cNvContentPartPr/>
              <p14:nvPr/>
            </p14:nvContentPartPr>
            <p14:xfrm>
              <a:off x="7554495" y="2770630"/>
              <a:ext cx="111600" cy="146880"/>
            </p14:xfrm>
          </p:contentPart>
        </mc:Choice>
        <mc:Fallback xmlns="">
          <p:pic>
            <p:nvPicPr>
              <p:cNvPr id="278" name="Písanie rukou 277">
                <a:extLst>
                  <a:ext uri="{FF2B5EF4-FFF2-40B4-BE49-F238E27FC236}">
                    <a16:creationId xmlns:a16="http://schemas.microsoft.com/office/drawing/2014/main" id="{BCB25F1B-B46C-4C6B-83B9-1EC1D14311A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45495" y="2761990"/>
                <a:ext cx="129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93" name="Písanie rukou 292">
                <a:extLst>
                  <a:ext uri="{FF2B5EF4-FFF2-40B4-BE49-F238E27FC236}">
                    <a16:creationId xmlns:a16="http://schemas.microsoft.com/office/drawing/2014/main" id="{7F09D332-DF86-43AB-B22E-FCABD3710D4F}"/>
                  </a:ext>
                </a:extLst>
              </p14:cNvPr>
              <p14:cNvContentPartPr/>
              <p14:nvPr/>
            </p14:nvContentPartPr>
            <p14:xfrm>
              <a:off x="7534695" y="3098590"/>
              <a:ext cx="857520" cy="271080"/>
            </p14:xfrm>
          </p:contentPart>
        </mc:Choice>
        <mc:Fallback xmlns="">
          <p:pic>
            <p:nvPicPr>
              <p:cNvPr id="293" name="Písanie rukou 292">
                <a:extLst>
                  <a:ext uri="{FF2B5EF4-FFF2-40B4-BE49-F238E27FC236}">
                    <a16:creationId xmlns:a16="http://schemas.microsoft.com/office/drawing/2014/main" id="{7F09D332-DF86-43AB-B22E-FCABD3710D4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525695" y="3089602"/>
                <a:ext cx="875160" cy="288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94" name="Písanie rukou 293">
                <a:extLst>
                  <a:ext uri="{FF2B5EF4-FFF2-40B4-BE49-F238E27FC236}">
                    <a16:creationId xmlns:a16="http://schemas.microsoft.com/office/drawing/2014/main" id="{477BF1E8-0D4E-4BB1-8093-423874946B40}"/>
                  </a:ext>
                </a:extLst>
              </p14:cNvPr>
              <p14:cNvContentPartPr/>
              <p14:nvPr/>
            </p14:nvContentPartPr>
            <p14:xfrm>
              <a:off x="7829895" y="2626270"/>
              <a:ext cx="574200" cy="339840"/>
            </p14:xfrm>
          </p:contentPart>
        </mc:Choice>
        <mc:Fallback xmlns="">
          <p:pic>
            <p:nvPicPr>
              <p:cNvPr id="294" name="Písanie rukou 293">
                <a:extLst>
                  <a:ext uri="{FF2B5EF4-FFF2-40B4-BE49-F238E27FC236}">
                    <a16:creationId xmlns:a16="http://schemas.microsoft.com/office/drawing/2014/main" id="{477BF1E8-0D4E-4BB1-8093-423874946B4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821260" y="2617270"/>
                <a:ext cx="591829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11" name="Písanie rukou 310">
                <a:extLst>
                  <a:ext uri="{FF2B5EF4-FFF2-40B4-BE49-F238E27FC236}">
                    <a16:creationId xmlns:a16="http://schemas.microsoft.com/office/drawing/2014/main" id="{0B31FBD1-68DC-440E-B94B-4461E451B546}"/>
                  </a:ext>
                </a:extLst>
              </p14:cNvPr>
              <p14:cNvContentPartPr/>
              <p14:nvPr/>
            </p14:nvContentPartPr>
            <p14:xfrm>
              <a:off x="7093335" y="4978870"/>
              <a:ext cx="873720" cy="284040"/>
            </p14:xfrm>
          </p:contentPart>
        </mc:Choice>
        <mc:Fallback xmlns="">
          <p:pic>
            <p:nvPicPr>
              <p:cNvPr id="311" name="Písanie rukou 310">
                <a:extLst>
                  <a:ext uri="{FF2B5EF4-FFF2-40B4-BE49-F238E27FC236}">
                    <a16:creationId xmlns:a16="http://schemas.microsoft.com/office/drawing/2014/main" id="{0B31FBD1-68DC-440E-B94B-4461E451B54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084339" y="4970230"/>
                <a:ext cx="891353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12" name="Písanie rukou 311">
                <a:extLst>
                  <a:ext uri="{FF2B5EF4-FFF2-40B4-BE49-F238E27FC236}">
                    <a16:creationId xmlns:a16="http://schemas.microsoft.com/office/drawing/2014/main" id="{42509069-6729-4EBE-80D4-72ACE64B262B}"/>
                  </a:ext>
                </a:extLst>
              </p14:cNvPr>
              <p14:cNvContentPartPr/>
              <p14:nvPr/>
            </p14:nvContentPartPr>
            <p14:xfrm>
              <a:off x="6069135" y="4801390"/>
              <a:ext cx="906840" cy="381600"/>
            </p14:xfrm>
          </p:contentPart>
        </mc:Choice>
        <mc:Fallback xmlns="">
          <p:pic>
            <p:nvPicPr>
              <p:cNvPr id="312" name="Písanie rukou 311">
                <a:extLst>
                  <a:ext uri="{FF2B5EF4-FFF2-40B4-BE49-F238E27FC236}">
                    <a16:creationId xmlns:a16="http://schemas.microsoft.com/office/drawing/2014/main" id="{42509069-6729-4EBE-80D4-72ACE64B262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060135" y="4792398"/>
                <a:ext cx="924480" cy="399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13" name="Písanie rukou 312">
                <a:extLst>
                  <a:ext uri="{FF2B5EF4-FFF2-40B4-BE49-F238E27FC236}">
                    <a16:creationId xmlns:a16="http://schemas.microsoft.com/office/drawing/2014/main" id="{52B3D3CA-E186-480C-BAF1-0EA20F6B31A7}"/>
                  </a:ext>
                </a:extLst>
              </p14:cNvPr>
              <p14:cNvContentPartPr/>
              <p14:nvPr/>
            </p14:nvContentPartPr>
            <p14:xfrm>
              <a:off x="5376631" y="4814212"/>
              <a:ext cx="333584" cy="365178"/>
            </p14:xfrm>
          </p:contentPart>
        </mc:Choice>
        <mc:Fallback xmlns="">
          <p:pic>
            <p:nvPicPr>
              <p:cNvPr id="313" name="Písanie rukou 312">
                <a:extLst>
                  <a:ext uri="{FF2B5EF4-FFF2-40B4-BE49-F238E27FC236}">
                    <a16:creationId xmlns:a16="http://schemas.microsoft.com/office/drawing/2014/main" id="{52B3D3CA-E186-480C-BAF1-0EA20F6B31A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367635" y="4805569"/>
                <a:ext cx="351217" cy="382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6">
            <p14:nvContentPartPr>
              <p14:cNvPr id="314" name="Písanie rukou 313">
                <a:extLst>
                  <a:ext uri="{FF2B5EF4-FFF2-40B4-BE49-F238E27FC236}">
                    <a16:creationId xmlns:a16="http://schemas.microsoft.com/office/drawing/2014/main" id="{69678D71-3515-48CE-8C54-20DBD1E33EC1}"/>
                  </a:ext>
                </a:extLst>
              </p14:cNvPr>
              <p14:cNvContentPartPr/>
              <p14:nvPr/>
            </p14:nvContentPartPr>
            <p14:xfrm>
              <a:off x="1532775" y="4639750"/>
              <a:ext cx="616680" cy="1136880"/>
            </p14:xfrm>
          </p:contentPart>
        </mc:Choice>
        <mc:Fallback xmlns="">
          <p:pic>
            <p:nvPicPr>
              <p:cNvPr id="314" name="Písanie rukou 313">
                <a:extLst>
                  <a:ext uri="{FF2B5EF4-FFF2-40B4-BE49-F238E27FC236}">
                    <a16:creationId xmlns:a16="http://schemas.microsoft.com/office/drawing/2014/main" id="{69678D71-3515-48CE-8C54-20DBD1E33EC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524135" y="4630750"/>
                <a:ext cx="634320" cy="11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8">
            <p14:nvContentPartPr>
              <p14:cNvPr id="315" name="Písanie rukou 314">
                <a:extLst>
                  <a:ext uri="{FF2B5EF4-FFF2-40B4-BE49-F238E27FC236}">
                    <a16:creationId xmlns:a16="http://schemas.microsoft.com/office/drawing/2014/main" id="{EFB10628-8AC1-4645-AAD5-8B5125F39935}"/>
                  </a:ext>
                </a:extLst>
              </p14:cNvPr>
              <p14:cNvContentPartPr/>
              <p14:nvPr/>
            </p14:nvContentPartPr>
            <p14:xfrm>
              <a:off x="6207375" y="3536350"/>
              <a:ext cx="628920" cy="1068120"/>
            </p14:xfrm>
          </p:contentPart>
        </mc:Choice>
        <mc:Fallback xmlns="">
          <p:pic>
            <p:nvPicPr>
              <p:cNvPr id="315" name="Písanie rukou 314">
                <a:extLst>
                  <a:ext uri="{FF2B5EF4-FFF2-40B4-BE49-F238E27FC236}">
                    <a16:creationId xmlns:a16="http://schemas.microsoft.com/office/drawing/2014/main" id="{EFB10628-8AC1-4645-AAD5-8B5125F399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98735" y="3527710"/>
                <a:ext cx="646560" cy="10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894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F7ADB-8125-4639-826C-152D36E3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Poriadne počty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366C62DF-1048-4030-81CD-EB788BF97A11}"/>
                  </a:ext>
                </a:extLst>
              </p14:cNvPr>
              <p14:cNvContentPartPr/>
              <p14:nvPr/>
            </p14:nvContentPartPr>
            <p14:xfrm>
              <a:off x="1322895" y="1423065"/>
              <a:ext cx="217440" cy="26208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366C62DF-1048-4030-81CD-EB788BF97A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3895" y="1414425"/>
                <a:ext cx="2350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Písanie rukou 23">
                <a:extLst>
                  <a:ext uri="{FF2B5EF4-FFF2-40B4-BE49-F238E27FC236}">
                    <a16:creationId xmlns:a16="http://schemas.microsoft.com/office/drawing/2014/main" id="{9377624C-8F98-48DD-91C8-4E4D9B902AA9}"/>
                  </a:ext>
                </a:extLst>
              </p14:cNvPr>
              <p14:cNvContentPartPr/>
              <p14:nvPr/>
            </p14:nvContentPartPr>
            <p14:xfrm>
              <a:off x="4092015" y="1394625"/>
              <a:ext cx="173520" cy="281520"/>
            </p14:xfrm>
          </p:contentPart>
        </mc:Choice>
        <mc:Fallback xmlns="">
          <p:pic>
            <p:nvPicPr>
              <p:cNvPr id="24" name="Písanie rukou 23">
                <a:extLst>
                  <a:ext uri="{FF2B5EF4-FFF2-40B4-BE49-F238E27FC236}">
                    <a16:creationId xmlns:a16="http://schemas.microsoft.com/office/drawing/2014/main" id="{9377624C-8F98-48DD-91C8-4E4D9B902A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3375" y="1385985"/>
                <a:ext cx="1911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Písanie rukou 24">
                <a:extLst>
                  <a:ext uri="{FF2B5EF4-FFF2-40B4-BE49-F238E27FC236}">
                    <a16:creationId xmlns:a16="http://schemas.microsoft.com/office/drawing/2014/main" id="{9DE24E96-BAD0-41B1-8E1A-787BFC8B5203}"/>
                  </a:ext>
                </a:extLst>
              </p14:cNvPr>
              <p14:cNvContentPartPr/>
              <p14:nvPr/>
            </p14:nvContentPartPr>
            <p14:xfrm>
              <a:off x="2772615" y="1410105"/>
              <a:ext cx="1238040" cy="432000"/>
            </p14:xfrm>
          </p:contentPart>
        </mc:Choice>
        <mc:Fallback xmlns="">
          <p:pic>
            <p:nvPicPr>
              <p:cNvPr id="25" name="Písanie rukou 24">
                <a:extLst>
                  <a:ext uri="{FF2B5EF4-FFF2-40B4-BE49-F238E27FC236}">
                    <a16:creationId xmlns:a16="http://schemas.microsoft.com/office/drawing/2014/main" id="{9DE24E96-BAD0-41B1-8E1A-787BFC8B52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3975" y="1401105"/>
                <a:ext cx="12556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Písanie rukou 25">
                <a:extLst>
                  <a:ext uri="{FF2B5EF4-FFF2-40B4-BE49-F238E27FC236}">
                    <a16:creationId xmlns:a16="http://schemas.microsoft.com/office/drawing/2014/main" id="{1F6F43F5-C3A2-440D-89D5-96D010D6AE6D}"/>
                  </a:ext>
                </a:extLst>
              </p14:cNvPr>
              <p14:cNvContentPartPr/>
              <p14:nvPr/>
            </p14:nvContentPartPr>
            <p14:xfrm>
              <a:off x="1639335" y="1434585"/>
              <a:ext cx="612720" cy="310320"/>
            </p14:xfrm>
          </p:contentPart>
        </mc:Choice>
        <mc:Fallback xmlns="">
          <p:pic>
            <p:nvPicPr>
              <p:cNvPr id="26" name="Písanie rukou 25">
                <a:extLst>
                  <a:ext uri="{FF2B5EF4-FFF2-40B4-BE49-F238E27FC236}">
                    <a16:creationId xmlns:a16="http://schemas.microsoft.com/office/drawing/2014/main" id="{1F6F43F5-C3A2-440D-89D5-96D010D6AE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0335" y="1425585"/>
                <a:ext cx="63036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Písanie rukou 26">
                <a:extLst>
                  <a:ext uri="{FF2B5EF4-FFF2-40B4-BE49-F238E27FC236}">
                    <a16:creationId xmlns:a16="http://schemas.microsoft.com/office/drawing/2014/main" id="{51E0D4A5-D9C8-4C3F-A6D8-C76C6F291278}"/>
                  </a:ext>
                </a:extLst>
              </p14:cNvPr>
              <p14:cNvContentPartPr/>
              <p14:nvPr/>
            </p14:nvContentPartPr>
            <p14:xfrm>
              <a:off x="678855" y="1395705"/>
              <a:ext cx="532440" cy="444240"/>
            </p14:xfrm>
          </p:contentPart>
        </mc:Choice>
        <mc:Fallback xmlns="">
          <p:pic>
            <p:nvPicPr>
              <p:cNvPr id="27" name="Písanie rukou 26">
                <a:extLst>
                  <a:ext uri="{FF2B5EF4-FFF2-40B4-BE49-F238E27FC236}">
                    <a16:creationId xmlns:a16="http://schemas.microsoft.com/office/drawing/2014/main" id="{51E0D4A5-D9C8-4C3F-A6D8-C76C6F2912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855" y="1386712"/>
                <a:ext cx="550080" cy="46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Písanie rukou 29">
                <a:extLst>
                  <a:ext uri="{FF2B5EF4-FFF2-40B4-BE49-F238E27FC236}">
                    <a16:creationId xmlns:a16="http://schemas.microsoft.com/office/drawing/2014/main" id="{53893C66-16BA-4E43-92DF-398DA33B68F4}"/>
                  </a:ext>
                </a:extLst>
              </p14:cNvPr>
              <p14:cNvContentPartPr/>
              <p14:nvPr/>
            </p14:nvContentPartPr>
            <p14:xfrm>
              <a:off x="5169855" y="1595505"/>
              <a:ext cx="113400" cy="99720"/>
            </p14:xfrm>
          </p:contentPart>
        </mc:Choice>
        <mc:Fallback xmlns="">
          <p:pic>
            <p:nvPicPr>
              <p:cNvPr id="30" name="Písanie rukou 29">
                <a:extLst>
                  <a:ext uri="{FF2B5EF4-FFF2-40B4-BE49-F238E27FC236}">
                    <a16:creationId xmlns:a16="http://schemas.microsoft.com/office/drawing/2014/main" id="{53893C66-16BA-4E43-92DF-398DA33B68F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61215" y="1586865"/>
                <a:ext cx="1310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Písanie rukou 30">
                <a:extLst>
                  <a:ext uri="{FF2B5EF4-FFF2-40B4-BE49-F238E27FC236}">
                    <a16:creationId xmlns:a16="http://schemas.microsoft.com/office/drawing/2014/main" id="{D0D14B07-E89A-4E2C-BDF3-6E3A832B0E1E}"/>
                  </a:ext>
                </a:extLst>
              </p14:cNvPr>
              <p14:cNvContentPartPr/>
              <p14:nvPr/>
            </p14:nvContentPartPr>
            <p14:xfrm>
              <a:off x="6128535" y="1441785"/>
              <a:ext cx="103680" cy="17640"/>
            </p14:xfrm>
          </p:contentPart>
        </mc:Choice>
        <mc:Fallback xmlns="">
          <p:pic>
            <p:nvPicPr>
              <p:cNvPr id="31" name="Písanie rukou 30">
                <a:extLst>
                  <a:ext uri="{FF2B5EF4-FFF2-40B4-BE49-F238E27FC236}">
                    <a16:creationId xmlns:a16="http://schemas.microsoft.com/office/drawing/2014/main" id="{D0D14B07-E89A-4E2C-BDF3-6E3A832B0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19535" y="1433145"/>
                <a:ext cx="121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Písanie rukou 31">
                <a:extLst>
                  <a:ext uri="{FF2B5EF4-FFF2-40B4-BE49-F238E27FC236}">
                    <a16:creationId xmlns:a16="http://schemas.microsoft.com/office/drawing/2014/main" id="{673049E5-437D-4F9F-B5F9-81A9F476907A}"/>
                  </a:ext>
                </a:extLst>
              </p14:cNvPr>
              <p14:cNvContentPartPr/>
              <p14:nvPr/>
            </p14:nvContentPartPr>
            <p14:xfrm>
              <a:off x="6128175" y="1514505"/>
              <a:ext cx="109440" cy="5400"/>
            </p14:xfrm>
          </p:contentPart>
        </mc:Choice>
        <mc:Fallback xmlns="">
          <p:pic>
            <p:nvPicPr>
              <p:cNvPr id="32" name="Písanie rukou 31">
                <a:extLst>
                  <a:ext uri="{FF2B5EF4-FFF2-40B4-BE49-F238E27FC236}">
                    <a16:creationId xmlns:a16="http://schemas.microsoft.com/office/drawing/2014/main" id="{673049E5-437D-4F9F-B5F9-81A9F476907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19175" y="1505865"/>
                <a:ext cx="1270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Písanie rukou 32">
                <a:extLst>
                  <a:ext uri="{FF2B5EF4-FFF2-40B4-BE49-F238E27FC236}">
                    <a16:creationId xmlns:a16="http://schemas.microsoft.com/office/drawing/2014/main" id="{4284D92E-B1BB-4783-A52C-46616DB28637}"/>
                  </a:ext>
                </a:extLst>
              </p14:cNvPr>
              <p14:cNvContentPartPr/>
              <p14:nvPr/>
            </p14:nvContentPartPr>
            <p14:xfrm>
              <a:off x="4791495" y="1433505"/>
              <a:ext cx="267840" cy="150840"/>
            </p14:xfrm>
          </p:contentPart>
        </mc:Choice>
        <mc:Fallback xmlns="">
          <p:pic>
            <p:nvPicPr>
              <p:cNvPr id="33" name="Písanie rukou 32">
                <a:extLst>
                  <a:ext uri="{FF2B5EF4-FFF2-40B4-BE49-F238E27FC236}">
                    <a16:creationId xmlns:a16="http://schemas.microsoft.com/office/drawing/2014/main" id="{4284D92E-B1BB-4783-A52C-46616DB286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2495" y="1424505"/>
                <a:ext cx="285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Písanie rukou 35">
                <a:extLst>
                  <a:ext uri="{FF2B5EF4-FFF2-40B4-BE49-F238E27FC236}">
                    <a16:creationId xmlns:a16="http://schemas.microsoft.com/office/drawing/2014/main" id="{F24F57E7-C6F8-420A-B42F-111E86CA4301}"/>
                  </a:ext>
                </a:extLst>
              </p14:cNvPr>
              <p14:cNvContentPartPr/>
              <p14:nvPr/>
            </p14:nvContentPartPr>
            <p14:xfrm>
              <a:off x="6661695" y="1350345"/>
              <a:ext cx="285120" cy="354960"/>
            </p14:xfrm>
          </p:contentPart>
        </mc:Choice>
        <mc:Fallback xmlns="">
          <p:pic>
            <p:nvPicPr>
              <p:cNvPr id="36" name="Písanie rukou 35">
                <a:extLst>
                  <a:ext uri="{FF2B5EF4-FFF2-40B4-BE49-F238E27FC236}">
                    <a16:creationId xmlns:a16="http://schemas.microsoft.com/office/drawing/2014/main" id="{F24F57E7-C6F8-420A-B42F-111E86CA430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52695" y="1341705"/>
                <a:ext cx="3027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Písanie rukou 36">
                <a:extLst>
                  <a:ext uri="{FF2B5EF4-FFF2-40B4-BE49-F238E27FC236}">
                    <a16:creationId xmlns:a16="http://schemas.microsoft.com/office/drawing/2014/main" id="{879D88F4-6122-4BA5-A52F-9DC0EB21F17C}"/>
                  </a:ext>
                </a:extLst>
              </p14:cNvPr>
              <p14:cNvContentPartPr/>
              <p14:nvPr/>
            </p14:nvContentPartPr>
            <p14:xfrm>
              <a:off x="748695" y="2238105"/>
              <a:ext cx="229320" cy="173160"/>
            </p14:xfrm>
          </p:contentPart>
        </mc:Choice>
        <mc:Fallback xmlns="">
          <p:pic>
            <p:nvPicPr>
              <p:cNvPr id="37" name="Písanie rukou 36">
                <a:extLst>
                  <a:ext uri="{FF2B5EF4-FFF2-40B4-BE49-F238E27FC236}">
                    <a16:creationId xmlns:a16="http://schemas.microsoft.com/office/drawing/2014/main" id="{879D88F4-6122-4BA5-A52F-9DC0EB21F1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0055" y="2229105"/>
                <a:ext cx="246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" name="Písanie rukou 38">
                <a:extLst>
                  <a:ext uri="{FF2B5EF4-FFF2-40B4-BE49-F238E27FC236}">
                    <a16:creationId xmlns:a16="http://schemas.microsoft.com/office/drawing/2014/main" id="{63E56CD6-C348-4996-AE62-BCDB08FAF6AB}"/>
                  </a:ext>
                </a:extLst>
              </p14:cNvPr>
              <p14:cNvContentPartPr/>
              <p14:nvPr/>
            </p14:nvContentPartPr>
            <p14:xfrm>
              <a:off x="1618095" y="2299665"/>
              <a:ext cx="90360" cy="2880"/>
            </p14:xfrm>
          </p:contentPart>
        </mc:Choice>
        <mc:Fallback xmlns="">
          <p:pic>
            <p:nvPicPr>
              <p:cNvPr id="39" name="Písanie rukou 38">
                <a:extLst>
                  <a:ext uri="{FF2B5EF4-FFF2-40B4-BE49-F238E27FC236}">
                    <a16:creationId xmlns:a16="http://schemas.microsoft.com/office/drawing/2014/main" id="{63E56CD6-C348-4996-AE62-BCDB08FAF6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09095" y="2290665"/>
                <a:ext cx="10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Písanie rukou 39">
                <a:extLst>
                  <a:ext uri="{FF2B5EF4-FFF2-40B4-BE49-F238E27FC236}">
                    <a16:creationId xmlns:a16="http://schemas.microsoft.com/office/drawing/2014/main" id="{9A3D2C74-5167-406B-931E-EB40A4E9FB8A}"/>
                  </a:ext>
                </a:extLst>
              </p14:cNvPr>
              <p14:cNvContentPartPr/>
              <p14:nvPr/>
            </p14:nvContentPartPr>
            <p14:xfrm>
              <a:off x="1626015" y="2354745"/>
              <a:ext cx="92880" cy="10800"/>
            </p14:xfrm>
          </p:contentPart>
        </mc:Choice>
        <mc:Fallback xmlns="">
          <p:pic>
            <p:nvPicPr>
              <p:cNvPr id="40" name="Písanie rukou 39">
                <a:extLst>
                  <a:ext uri="{FF2B5EF4-FFF2-40B4-BE49-F238E27FC236}">
                    <a16:creationId xmlns:a16="http://schemas.microsoft.com/office/drawing/2014/main" id="{9A3D2C74-5167-406B-931E-EB40A4E9FB8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17375" y="2345745"/>
                <a:ext cx="110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Písanie rukou 42">
                <a:extLst>
                  <a:ext uri="{FF2B5EF4-FFF2-40B4-BE49-F238E27FC236}">
                    <a16:creationId xmlns:a16="http://schemas.microsoft.com/office/drawing/2014/main" id="{D7246EBE-0348-496B-88AB-8840DB090EBB}"/>
                  </a:ext>
                </a:extLst>
              </p14:cNvPr>
              <p14:cNvContentPartPr/>
              <p14:nvPr/>
            </p14:nvContentPartPr>
            <p14:xfrm>
              <a:off x="2734455" y="2291385"/>
              <a:ext cx="124200" cy="9000"/>
            </p14:xfrm>
          </p:contentPart>
        </mc:Choice>
        <mc:Fallback xmlns="">
          <p:pic>
            <p:nvPicPr>
              <p:cNvPr id="43" name="Písanie rukou 42">
                <a:extLst>
                  <a:ext uri="{FF2B5EF4-FFF2-40B4-BE49-F238E27FC236}">
                    <a16:creationId xmlns:a16="http://schemas.microsoft.com/office/drawing/2014/main" id="{D7246EBE-0348-496B-88AB-8840DB090EB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25815" y="2282385"/>
                <a:ext cx="141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Písanie rukou 46">
                <a:extLst>
                  <a:ext uri="{FF2B5EF4-FFF2-40B4-BE49-F238E27FC236}">
                    <a16:creationId xmlns:a16="http://schemas.microsoft.com/office/drawing/2014/main" id="{0E9473B4-7F46-4CA7-AB9A-ADA15D801DDA}"/>
                  </a:ext>
                </a:extLst>
              </p14:cNvPr>
              <p14:cNvContentPartPr/>
              <p14:nvPr/>
            </p14:nvContentPartPr>
            <p14:xfrm>
              <a:off x="3469935" y="2159625"/>
              <a:ext cx="138600" cy="295920"/>
            </p14:xfrm>
          </p:contentPart>
        </mc:Choice>
        <mc:Fallback xmlns="">
          <p:pic>
            <p:nvPicPr>
              <p:cNvPr id="47" name="Písanie rukou 46">
                <a:extLst>
                  <a:ext uri="{FF2B5EF4-FFF2-40B4-BE49-F238E27FC236}">
                    <a16:creationId xmlns:a16="http://schemas.microsoft.com/office/drawing/2014/main" id="{0E9473B4-7F46-4CA7-AB9A-ADA15D801DD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1295" y="2150985"/>
                <a:ext cx="1562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8" name="Písanie rukou 47">
                <a:extLst>
                  <a:ext uri="{FF2B5EF4-FFF2-40B4-BE49-F238E27FC236}">
                    <a16:creationId xmlns:a16="http://schemas.microsoft.com/office/drawing/2014/main" id="{85F765A7-614F-4F20-9CAE-93992EA9E6C8}"/>
                  </a:ext>
                </a:extLst>
              </p14:cNvPr>
              <p14:cNvContentPartPr/>
              <p14:nvPr/>
            </p14:nvContentPartPr>
            <p14:xfrm>
              <a:off x="3966735" y="2204625"/>
              <a:ext cx="236880" cy="158760"/>
            </p14:xfrm>
          </p:contentPart>
        </mc:Choice>
        <mc:Fallback xmlns="">
          <p:pic>
            <p:nvPicPr>
              <p:cNvPr id="48" name="Písanie rukou 47">
                <a:extLst>
                  <a:ext uri="{FF2B5EF4-FFF2-40B4-BE49-F238E27FC236}">
                    <a16:creationId xmlns:a16="http://schemas.microsoft.com/office/drawing/2014/main" id="{85F765A7-614F-4F20-9CAE-93992EA9E6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57735" y="2195985"/>
                <a:ext cx="2545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" name="Písanie rukou 48">
                <a:extLst>
                  <a:ext uri="{FF2B5EF4-FFF2-40B4-BE49-F238E27FC236}">
                    <a16:creationId xmlns:a16="http://schemas.microsoft.com/office/drawing/2014/main" id="{69648E28-7324-4375-AE55-A89D41A8B302}"/>
                  </a:ext>
                </a:extLst>
              </p14:cNvPr>
              <p14:cNvContentPartPr/>
              <p14:nvPr/>
            </p14:nvContentPartPr>
            <p14:xfrm>
              <a:off x="4352655" y="2329905"/>
              <a:ext cx="108000" cy="122400"/>
            </p14:xfrm>
          </p:contentPart>
        </mc:Choice>
        <mc:Fallback xmlns="">
          <p:pic>
            <p:nvPicPr>
              <p:cNvPr id="49" name="Písanie rukou 48">
                <a:extLst>
                  <a:ext uri="{FF2B5EF4-FFF2-40B4-BE49-F238E27FC236}">
                    <a16:creationId xmlns:a16="http://schemas.microsoft.com/office/drawing/2014/main" id="{69648E28-7324-4375-AE55-A89D41A8B30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43655" y="2320905"/>
                <a:ext cx="125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Písanie rukou 49">
                <a:extLst>
                  <a:ext uri="{FF2B5EF4-FFF2-40B4-BE49-F238E27FC236}">
                    <a16:creationId xmlns:a16="http://schemas.microsoft.com/office/drawing/2014/main" id="{1F34939C-4B6A-490C-A45B-FBC8DF5160AF}"/>
                  </a:ext>
                </a:extLst>
              </p14:cNvPr>
              <p14:cNvContentPartPr/>
              <p14:nvPr/>
            </p14:nvContentPartPr>
            <p14:xfrm>
              <a:off x="2101575" y="2074305"/>
              <a:ext cx="407160" cy="417600"/>
            </p14:xfrm>
          </p:contentPart>
        </mc:Choice>
        <mc:Fallback xmlns="">
          <p:pic>
            <p:nvPicPr>
              <p:cNvPr id="50" name="Písanie rukou 49">
                <a:extLst>
                  <a:ext uri="{FF2B5EF4-FFF2-40B4-BE49-F238E27FC236}">
                    <a16:creationId xmlns:a16="http://schemas.microsoft.com/office/drawing/2014/main" id="{1F34939C-4B6A-490C-A45B-FBC8DF5160A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92575" y="2065665"/>
                <a:ext cx="42480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Písanie rukou 50">
                <a:extLst>
                  <a:ext uri="{FF2B5EF4-FFF2-40B4-BE49-F238E27FC236}">
                    <a16:creationId xmlns:a16="http://schemas.microsoft.com/office/drawing/2014/main" id="{2F565F77-B8EA-4E0B-BF3B-56FDD4B61BB3}"/>
                  </a:ext>
                </a:extLst>
              </p14:cNvPr>
              <p14:cNvContentPartPr/>
              <p14:nvPr/>
            </p14:nvContentPartPr>
            <p14:xfrm>
              <a:off x="3016695" y="2215785"/>
              <a:ext cx="295920" cy="287280"/>
            </p14:xfrm>
          </p:contentPart>
        </mc:Choice>
        <mc:Fallback xmlns="">
          <p:pic>
            <p:nvPicPr>
              <p:cNvPr id="51" name="Písanie rukou 50">
                <a:extLst>
                  <a:ext uri="{FF2B5EF4-FFF2-40B4-BE49-F238E27FC236}">
                    <a16:creationId xmlns:a16="http://schemas.microsoft.com/office/drawing/2014/main" id="{2F565F77-B8EA-4E0B-BF3B-56FDD4B61B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07695" y="2207145"/>
                <a:ext cx="3135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" name="Písanie rukou 52">
                <a:extLst>
                  <a:ext uri="{FF2B5EF4-FFF2-40B4-BE49-F238E27FC236}">
                    <a16:creationId xmlns:a16="http://schemas.microsoft.com/office/drawing/2014/main" id="{E42A9992-4B8B-4B96-BCD0-0B67D77AA816}"/>
                  </a:ext>
                </a:extLst>
              </p14:cNvPr>
              <p14:cNvContentPartPr/>
              <p14:nvPr/>
            </p14:nvContentPartPr>
            <p14:xfrm>
              <a:off x="1142895" y="2271945"/>
              <a:ext cx="292320" cy="286200"/>
            </p14:xfrm>
          </p:contentPart>
        </mc:Choice>
        <mc:Fallback xmlns="">
          <p:pic>
            <p:nvPicPr>
              <p:cNvPr id="53" name="Písanie rukou 52">
                <a:extLst>
                  <a:ext uri="{FF2B5EF4-FFF2-40B4-BE49-F238E27FC236}">
                    <a16:creationId xmlns:a16="http://schemas.microsoft.com/office/drawing/2014/main" id="{E42A9992-4B8B-4B96-BCD0-0B67D77AA81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33895" y="2263305"/>
                <a:ext cx="309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7" name="Písanie rukou 56">
                <a:extLst>
                  <a:ext uri="{FF2B5EF4-FFF2-40B4-BE49-F238E27FC236}">
                    <a16:creationId xmlns:a16="http://schemas.microsoft.com/office/drawing/2014/main" id="{29F4A417-CC2F-45F7-A9E1-6B44E2D82DB4}"/>
                  </a:ext>
                </a:extLst>
              </p14:cNvPr>
              <p14:cNvContentPartPr/>
              <p14:nvPr/>
            </p14:nvContentPartPr>
            <p14:xfrm>
              <a:off x="905655" y="3090585"/>
              <a:ext cx="1440" cy="360"/>
            </p14:xfrm>
          </p:contentPart>
        </mc:Choice>
        <mc:Fallback xmlns="">
          <p:pic>
            <p:nvPicPr>
              <p:cNvPr id="57" name="Písanie rukou 56">
                <a:extLst>
                  <a:ext uri="{FF2B5EF4-FFF2-40B4-BE49-F238E27FC236}">
                    <a16:creationId xmlns:a16="http://schemas.microsoft.com/office/drawing/2014/main" id="{29F4A417-CC2F-45F7-A9E1-6B44E2D82D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7015" y="3081945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" name="Písanie rukou 61">
                <a:extLst>
                  <a:ext uri="{FF2B5EF4-FFF2-40B4-BE49-F238E27FC236}">
                    <a16:creationId xmlns:a16="http://schemas.microsoft.com/office/drawing/2014/main" id="{E8244009-734E-4E6B-8491-D4F3186A97DE}"/>
                  </a:ext>
                </a:extLst>
              </p14:cNvPr>
              <p14:cNvContentPartPr/>
              <p14:nvPr/>
            </p14:nvContentPartPr>
            <p14:xfrm>
              <a:off x="2325855" y="3130905"/>
              <a:ext cx="115560" cy="6840"/>
            </p14:xfrm>
          </p:contentPart>
        </mc:Choice>
        <mc:Fallback xmlns="">
          <p:pic>
            <p:nvPicPr>
              <p:cNvPr id="62" name="Písanie rukou 61">
                <a:extLst>
                  <a:ext uri="{FF2B5EF4-FFF2-40B4-BE49-F238E27FC236}">
                    <a16:creationId xmlns:a16="http://schemas.microsoft.com/office/drawing/2014/main" id="{E8244009-734E-4E6B-8491-D4F3186A97D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16855" y="3122265"/>
                <a:ext cx="133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" name="Písanie rukou 62">
                <a:extLst>
                  <a:ext uri="{FF2B5EF4-FFF2-40B4-BE49-F238E27FC236}">
                    <a16:creationId xmlns:a16="http://schemas.microsoft.com/office/drawing/2014/main" id="{36FA1D75-7EF4-418B-90C2-E34F451F6F04}"/>
                  </a:ext>
                </a:extLst>
              </p14:cNvPr>
              <p14:cNvContentPartPr/>
              <p14:nvPr/>
            </p14:nvContentPartPr>
            <p14:xfrm>
              <a:off x="2335215" y="3200745"/>
              <a:ext cx="132480" cy="25920"/>
            </p14:xfrm>
          </p:contentPart>
        </mc:Choice>
        <mc:Fallback xmlns="">
          <p:pic>
            <p:nvPicPr>
              <p:cNvPr id="63" name="Písanie rukou 62">
                <a:extLst>
                  <a:ext uri="{FF2B5EF4-FFF2-40B4-BE49-F238E27FC236}">
                    <a16:creationId xmlns:a16="http://schemas.microsoft.com/office/drawing/2014/main" id="{36FA1D75-7EF4-418B-90C2-E34F451F6F0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26575" y="3192105"/>
                <a:ext cx="150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3" name="Písanie rukou 72">
                <a:extLst>
                  <a:ext uri="{FF2B5EF4-FFF2-40B4-BE49-F238E27FC236}">
                    <a16:creationId xmlns:a16="http://schemas.microsoft.com/office/drawing/2014/main" id="{C49D5152-EC58-4987-B7A0-5AC448ECD900}"/>
                  </a:ext>
                </a:extLst>
              </p14:cNvPr>
              <p14:cNvContentPartPr/>
              <p14:nvPr/>
            </p14:nvContentPartPr>
            <p14:xfrm>
              <a:off x="1282215" y="3997785"/>
              <a:ext cx="140400" cy="28080"/>
            </p14:xfrm>
          </p:contentPart>
        </mc:Choice>
        <mc:Fallback xmlns="">
          <p:pic>
            <p:nvPicPr>
              <p:cNvPr id="73" name="Písanie rukou 72">
                <a:extLst>
                  <a:ext uri="{FF2B5EF4-FFF2-40B4-BE49-F238E27FC236}">
                    <a16:creationId xmlns:a16="http://schemas.microsoft.com/office/drawing/2014/main" id="{C49D5152-EC58-4987-B7A0-5AC448ECD90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73575" y="3989145"/>
                <a:ext cx="1580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7" name="Písanie rukou 76">
                <a:extLst>
                  <a:ext uri="{FF2B5EF4-FFF2-40B4-BE49-F238E27FC236}">
                    <a16:creationId xmlns:a16="http://schemas.microsoft.com/office/drawing/2014/main" id="{1B754905-F286-44B2-96E0-3EAEF51B74C0}"/>
                  </a:ext>
                </a:extLst>
              </p14:cNvPr>
              <p14:cNvContentPartPr/>
              <p14:nvPr/>
            </p14:nvContentPartPr>
            <p14:xfrm>
              <a:off x="1995015" y="3811305"/>
              <a:ext cx="124560" cy="371160"/>
            </p14:xfrm>
          </p:contentPart>
        </mc:Choice>
        <mc:Fallback xmlns="">
          <p:pic>
            <p:nvPicPr>
              <p:cNvPr id="77" name="Písanie rukou 76">
                <a:extLst>
                  <a:ext uri="{FF2B5EF4-FFF2-40B4-BE49-F238E27FC236}">
                    <a16:creationId xmlns:a16="http://schemas.microsoft.com/office/drawing/2014/main" id="{1B754905-F286-44B2-96E0-3EAEF51B74C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86375" y="3802305"/>
                <a:ext cx="1422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8" name="Písanie rukou 77">
                <a:extLst>
                  <a:ext uri="{FF2B5EF4-FFF2-40B4-BE49-F238E27FC236}">
                    <a16:creationId xmlns:a16="http://schemas.microsoft.com/office/drawing/2014/main" id="{16D20518-BB53-482E-BD6F-4646966E9710}"/>
                  </a:ext>
                </a:extLst>
              </p14:cNvPr>
              <p14:cNvContentPartPr/>
              <p14:nvPr/>
            </p14:nvContentPartPr>
            <p14:xfrm>
              <a:off x="2276175" y="4061145"/>
              <a:ext cx="17640" cy="19440"/>
            </p14:xfrm>
          </p:contentPart>
        </mc:Choice>
        <mc:Fallback xmlns="">
          <p:pic>
            <p:nvPicPr>
              <p:cNvPr id="78" name="Písanie rukou 77">
                <a:extLst>
                  <a:ext uri="{FF2B5EF4-FFF2-40B4-BE49-F238E27FC236}">
                    <a16:creationId xmlns:a16="http://schemas.microsoft.com/office/drawing/2014/main" id="{16D20518-BB53-482E-BD6F-4646966E971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67175" y="4052145"/>
                <a:ext cx="35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9" name="Písanie rukou 78">
                <a:extLst>
                  <a:ext uri="{FF2B5EF4-FFF2-40B4-BE49-F238E27FC236}">
                    <a16:creationId xmlns:a16="http://schemas.microsoft.com/office/drawing/2014/main" id="{A151441A-01AC-4F66-BC9C-815B7C38B15D}"/>
                  </a:ext>
                </a:extLst>
              </p14:cNvPr>
              <p14:cNvContentPartPr/>
              <p14:nvPr/>
            </p14:nvContentPartPr>
            <p14:xfrm>
              <a:off x="634575" y="3796905"/>
              <a:ext cx="469440" cy="400320"/>
            </p14:xfrm>
          </p:contentPart>
        </mc:Choice>
        <mc:Fallback xmlns="">
          <p:pic>
            <p:nvPicPr>
              <p:cNvPr id="79" name="Písanie rukou 78">
                <a:extLst>
                  <a:ext uri="{FF2B5EF4-FFF2-40B4-BE49-F238E27FC236}">
                    <a16:creationId xmlns:a16="http://schemas.microsoft.com/office/drawing/2014/main" id="{A151441A-01AC-4F66-BC9C-815B7C38B1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5928" y="3788265"/>
                <a:ext cx="487094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3" name="Písanie rukou 82">
                <a:extLst>
                  <a:ext uri="{FF2B5EF4-FFF2-40B4-BE49-F238E27FC236}">
                    <a16:creationId xmlns:a16="http://schemas.microsoft.com/office/drawing/2014/main" id="{822B332C-AD20-4340-8132-8CD0AE995973}"/>
                  </a:ext>
                </a:extLst>
              </p14:cNvPr>
              <p14:cNvContentPartPr/>
              <p14:nvPr/>
            </p14:nvContentPartPr>
            <p14:xfrm>
              <a:off x="1550415" y="3862785"/>
              <a:ext cx="338760" cy="347760"/>
            </p14:xfrm>
          </p:contentPart>
        </mc:Choice>
        <mc:Fallback xmlns="">
          <p:pic>
            <p:nvPicPr>
              <p:cNvPr id="83" name="Písanie rukou 82">
                <a:extLst>
                  <a:ext uri="{FF2B5EF4-FFF2-40B4-BE49-F238E27FC236}">
                    <a16:creationId xmlns:a16="http://schemas.microsoft.com/office/drawing/2014/main" id="{822B332C-AD20-4340-8132-8CD0AE9959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41775" y="3854136"/>
                <a:ext cx="356400" cy="365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6" name="Písanie rukou 85">
                <a:extLst>
                  <a:ext uri="{FF2B5EF4-FFF2-40B4-BE49-F238E27FC236}">
                    <a16:creationId xmlns:a16="http://schemas.microsoft.com/office/drawing/2014/main" id="{C150BFCA-963B-4D72-9EC3-116EB7169BB1}"/>
                  </a:ext>
                </a:extLst>
              </p14:cNvPr>
              <p14:cNvContentPartPr/>
              <p14:nvPr/>
            </p14:nvContentPartPr>
            <p14:xfrm>
              <a:off x="2512335" y="3881145"/>
              <a:ext cx="377280" cy="236160"/>
            </p14:xfrm>
          </p:contentPart>
        </mc:Choice>
        <mc:Fallback xmlns="">
          <p:pic>
            <p:nvPicPr>
              <p:cNvPr id="86" name="Písanie rukou 85">
                <a:extLst>
                  <a:ext uri="{FF2B5EF4-FFF2-40B4-BE49-F238E27FC236}">
                    <a16:creationId xmlns:a16="http://schemas.microsoft.com/office/drawing/2014/main" id="{C150BFCA-963B-4D72-9EC3-116EB7169BB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03695" y="3872492"/>
                <a:ext cx="394920" cy="253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9" name="Písanie rukou 88">
                <a:extLst>
                  <a:ext uri="{FF2B5EF4-FFF2-40B4-BE49-F238E27FC236}">
                    <a16:creationId xmlns:a16="http://schemas.microsoft.com/office/drawing/2014/main" id="{59830A9E-44E4-4AFF-B1E1-E47E39E55D77}"/>
                  </a:ext>
                </a:extLst>
              </p14:cNvPr>
              <p14:cNvContentPartPr/>
              <p14:nvPr/>
            </p14:nvContentPartPr>
            <p14:xfrm>
              <a:off x="3723735" y="3932985"/>
              <a:ext cx="104760" cy="7920"/>
            </p14:xfrm>
          </p:contentPart>
        </mc:Choice>
        <mc:Fallback xmlns="">
          <p:pic>
            <p:nvPicPr>
              <p:cNvPr id="89" name="Písanie rukou 88">
                <a:extLst>
                  <a:ext uri="{FF2B5EF4-FFF2-40B4-BE49-F238E27FC236}">
                    <a16:creationId xmlns:a16="http://schemas.microsoft.com/office/drawing/2014/main" id="{59830A9E-44E4-4AFF-B1E1-E47E39E55D7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15095" y="3924345"/>
                <a:ext cx="1224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0" name="Písanie rukou 89">
                <a:extLst>
                  <a:ext uri="{FF2B5EF4-FFF2-40B4-BE49-F238E27FC236}">
                    <a16:creationId xmlns:a16="http://schemas.microsoft.com/office/drawing/2014/main" id="{14D6BA53-C043-4EE6-A164-6CA26C2CCFC2}"/>
                  </a:ext>
                </a:extLst>
              </p14:cNvPr>
              <p14:cNvContentPartPr/>
              <p14:nvPr/>
            </p14:nvContentPartPr>
            <p14:xfrm>
              <a:off x="3741375" y="3994905"/>
              <a:ext cx="93960" cy="25920"/>
            </p14:xfrm>
          </p:contentPart>
        </mc:Choice>
        <mc:Fallback xmlns="">
          <p:pic>
            <p:nvPicPr>
              <p:cNvPr id="90" name="Písanie rukou 89">
                <a:extLst>
                  <a:ext uri="{FF2B5EF4-FFF2-40B4-BE49-F238E27FC236}">
                    <a16:creationId xmlns:a16="http://schemas.microsoft.com/office/drawing/2014/main" id="{14D6BA53-C043-4EE6-A164-6CA26C2CCFC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32735" y="3985905"/>
                <a:ext cx="1116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1" name="Písanie rukou 90">
                <a:extLst>
                  <a:ext uri="{FF2B5EF4-FFF2-40B4-BE49-F238E27FC236}">
                    <a16:creationId xmlns:a16="http://schemas.microsoft.com/office/drawing/2014/main" id="{443E35EC-24BA-4A1F-817B-93375E5A0095}"/>
                  </a:ext>
                </a:extLst>
              </p14:cNvPr>
              <p14:cNvContentPartPr/>
              <p14:nvPr/>
            </p14:nvContentPartPr>
            <p14:xfrm>
              <a:off x="3115335" y="3894105"/>
              <a:ext cx="277200" cy="234360"/>
            </p14:xfrm>
          </p:contentPart>
        </mc:Choice>
        <mc:Fallback xmlns="">
          <p:pic>
            <p:nvPicPr>
              <p:cNvPr id="91" name="Písanie rukou 90">
                <a:extLst>
                  <a:ext uri="{FF2B5EF4-FFF2-40B4-BE49-F238E27FC236}">
                    <a16:creationId xmlns:a16="http://schemas.microsoft.com/office/drawing/2014/main" id="{443E35EC-24BA-4A1F-817B-93375E5A00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06695" y="3885465"/>
                <a:ext cx="294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4" name="Písanie rukou 93">
                <a:extLst>
                  <a:ext uri="{FF2B5EF4-FFF2-40B4-BE49-F238E27FC236}">
                    <a16:creationId xmlns:a16="http://schemas.microsoft.com/office/drawing/2014/main" id="{99788D1C-6207-4A2A-8228-C8244C16E5A6}"/>
                  </a:ext>
                </a:extLst>
              </p14:cNvPr>
              <p14:cNvContentPartPr/>
              <p14:nvPr/>
            </p14:nvContentPartPr>
            <p14:xfrm>
              <a:off x="1679655" y="3136305"/>
              <a:ext cx="483480" cy="30960"/>
            </p14:xfrm>
          </p:contentPart>
        </mc:Choice>
        <mc:Fallback xmlns="">
          <p:pic>
            <p:nvPicPr>
              <p:cNvPr id="94" name="Písanie rukou 93">
                <a:extLst>
                  <a:ext uri="{FF2B5EF4-FFF2-40B4-BE49-F238E27FC236}">
                    <a16:creationId xmlns:a16="http://schemas.microsoft.com/office/drawing/2014/main" id="{99788D1C-6207-4A2A-8228-C8244C16E5A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71015" y="3127665"/>
                <a:ext cx="501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7" name="Písanie rukou 96">
                <a:extLst>
                  <a:ext uri="{FF2B5EF4-FFF2-40B4-BE49-F238E27FC236}">
                    <a16:creationId xmlns:a16="http://schemas.microsoft.com/office/drawing/2014/main" id="{FDD7FA03-6490-4962-8D4F-2B84F43DF8CC}"/>
                  </a:ext>
                </a:extLst>
              </p14:cNvPr>
              <p14:cNvContentPartPr/>
              <p14:nvPr/>
            </p14:nvContentPartPr>
            <p14:xfrm>
              <a:off x="1871895" y="3278145"/>
              <a:ext cx="237240" cy="253440"/>
            </p14:xfrm>
          </p:contentPart>
        </mc:Choice>
        <mc:Fallback xmlns="">
          <p:pic>
            <p:nvPicPr>
              <p:cNvPr id="97" name="Písanie rukou 96">
                <a:extLst>
                  <a:ext uri="{FF2B5EF4-FFF2-40B4-BE49-F238E27FC236}">
                    <a16:creationId xmlns:a16="http://schemas.microsoft.com/office/drawing/2014/main" id="{FDD7FA03-6490-4962-8D4F-2B84F43DF8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863242" y="3269505"/>
                <a:ext cx="254907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8" name="Písanie rukou 97">
                <a:extLst>
                  <a:ext uri="{FF2B5EF4-FFF2-40B4-BE49-F238E27FC236}">
                    <a16:creationId xmlns:a16="http://schemas.microsoft.com/office/drawing/2014/main" id="{BB312D04-DC37-4960-9754-65F574C72502}"/>
                  </a:ext>
                </a:extLst>
              </p14:cNvPr>
              <p14:cNvContentPartPr/>
              <p14:nvPr/>
            </p14:nvContentPartPr>
            <p14:xfrm>
              <a:off x="1731855" y="2803665"/>
              <a:ext cx="295920" cy="290520"/>
            </p14:xfrm>
          </p:contentPart>
        </mc:Choice>
        <mc:Fallback xmlns="">
          <p:pic>
            <p:nvPicPr>
              <p:cNvPr id="98" name="Písanie rukou 97">
                <a:extLst>
                  <a:ext uri="{FF2B5EF4-FFF2-40B4-BE49-F238E27FC236}">
                    <a16:creationId xmlns:a16="http://schemas.microsoft.com/office/drawing/2014/main" id="{BB312D04-DC37-4960-9754-65F574C7250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23215" y="2794676"/>
                <a:ext cx="313560" cy="3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" name="Písanie rukou 103">
                <a:extLst>
                  <a:ext uri="{FF2B5EF4-FFF2-40B4-BE49-F238E27FC236}">
                    <a16:creationId xmlns:a16="http://schemas.microsoft.com/office/drawing/2014/main" id="{A67C0EF6-D548-4F80-B148-2A3744531686}"/>
                  </a:ext>
                </a:extLst>
              </p14:cNvPr>
              <p14:cNvContentPartPr/>
              <p14:nvPr/>
            </p14:nvContentPartPr>
            <p14:xfrm>
              <a:off x="2941455" y="3251865"/>
              <a:ext cx="330840" cy="307800"/>
            </p14:xfrm>
          </p:contentPart>
        </mc:Choice>
        <mc:Fallback xmlns="">
          <p:pic>
            <p:nvPicPr>
              <p:cNvPr id="104" name="Písanie rukou 103">
                <a:extLst>
                  <a:ext uri="{FF2B5EF4-FFF2-40B4-BE49-F238E27FC236}">
                    <a16:creationId xmlns:a16="http://schemas.microsoft.com/office/drawing/2014/main" id="{A67C0EF6-D548-4F80-B148-2A374453168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32806" y="3243225"/>
                <a:ext cx="348499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5" name="Písanie rukou 104">
                <a:extLst>
                  <a:ext uri="{FF2B5EF4-FFF2-40B4-BE49-F238E27FC236}">
                    <a16:creationId xmlns:a16="http://schemas.microsoft.com/office/drawing/2014/main" id="{103775C9-5A91-49A6-B470-BF1E8F51A32C}"/>
                  </a:ext>
                </a:extLst>
              </p14:cNvPr>
              <p14:cNvContentPartPr/>
              <p14:nvPr/>
            </p14:nvContentPartPr>
            <p14:xfrm>
              <a:off x="2877375" y="2829225"/>
              <a:ext cx="514800" cy="367200"/>
            </p14:xfrm>
          </p:contentPart>
        </mc:Choice>
        <mc:Fallback xmlns="">
          <p:pic>
            <p:nvPicPr>
              <p:cNvPr id="105" name="Písanie rukou 104">
                <a:extLst>
                  <a:ext uri="{FF2B5EF4-FFF2-40B4-BE49-F238E27FC236}">
                    <a16:creationId xmlns:a16="http://schemas.microsoft.com/office/drawing/2014/main" id="{103775C9-5A91-49A6-B470-BF1E8F51A32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68375" y="2820225"/>
                <a:ext cx="532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0" name="Písanie rukou 109">
                <a:extLst>
                  <a:ext uri="{FF2B5EF4-FFF2-40B4-BE49-F238E27FC236}">
                    <a16:creationId xmlns:a16="http://schemas.microsoft.com/office/drawing/2014/main" id="{A3E204AA-57BE-4028-85C6-37A8FE64DC8F}"/>
                  </a:ext>
                </a:extLst>
              </p14:cNvPr>
              <p14:cNvContentPartPr/>
              <p14:nvPr/>
            </p14:nvContentPartPr>
            <p14:xfrm>
              <a:off x="4875735" y="3842625"/>
              <a:ext cx="442800" cy="293760"/>
            </p14:xfrm>
          </p:contentPart>
        </mc:Choice>
        <mc:Fallback xmlns="">
          <p:pic>
            <p:nvPicPr>
              <p:cNvPr id="110" name="Písanie rukou 109">
                <a:extLst>
                  <a:ext uri="{FF2B5EF4-FFF2-40B4-BE49-F238E27FC236}">
                    <a16:creationId xmlns:a16="http://schemas.microsoft.com/office/drawing/2014/main" id="{A3E204AA-57BE-4028-85C6-37A8FE64DC8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67088" y="3833985"/>
                <a:ext cx="460454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1" name="Písanie rukou 110">
                <a:extLst>
                  <a:ext uri="{FF2B5EF4-FFF2-40B4-BE49-F238E27FC236}">
                    <a16:creationId xmlns:a16="http://schemas.microsoft.com/office/drawing/2014/main" id="{96AFCC54-6679-4EC9-8B6A-5A4F40817922}"/>
                  </a:ext>
                </a:extLst>
              </p14:cNvPr>
              <p14:cNvContentPartPr/>
              <p14:nvPr/>
            </p14:nvContentPartPr>
            <p14:xfrm>
              <a:off x="4361295" y="3826785"/>
              <a:ext cx="311040" cy="353520"/>
            </p14:xfrm>
          </p:contentPart>
        </mc:Choice>
        <mc:Fallback xmlns="">
          <p:pic>
            <p:nvPicPr>
              <p:cNvPr id="111" name="Písanie rukou 110">
                <a:extLst>
                  <a:ext uri="{FF2B5EF4-FFF2-40B4-BE49-F238E27FC236}">
                    <a16:creationId xmlns:a16="http://schemas.microsoft.com/office/drawing/2014/main" id="{96AFCC54-6679-4EC9-8B6A-5A4F4081792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52295" y="3817785"/>
                <a:ext cx="3286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4" name="Písanie rukou 113">
                <a:extLst>
                  <a:ext uri="{FF2B5EF4-FFF2-40B4-BE49-F238E27FC236}">
                    <a16:creationId xmlns:a16="http://schemas.microsoft.com/office/drawing/2014/main" id="{B54BBC00-1BFD-45CB-9948-6EBD8151A2E1}"/>
                  </a:ext>
                </a:extLst>
              </p14:cNvPr>
              <p14:cNvContentPartPr/>
              <p14:nvPr/>
            </p14:nvContentPartPr>
            <p14:xfrm>
              <a:off x="5541735" y="3799425"/>
              <a:ext cx="299520" cy="397080"/>
            </p14:xfrm>
          </p:contentPart>
        </mc:Choice>
        <mc:Fallback xmlns="">
          <p:pic>
            <p:nvPicPr>
              <p:cNvPr id="114" name="Písanie rukou 113">
                <a:extLst>
                  <a:ext uri="{FF2B5EF4-FFF2-40B4-BE49-F238E27FC236}">
                    <a16:creationId xmlns:a16="http://schemas.microsoft.com/office/drawing/2014/main" id="{B54BBC00-1BFD-45CB-9948-6EBD8151A2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32746" y="3790785"/>
                <a:ext cx="317139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7" name="Písanie rukou 116">
                <a:extLst>
                  <a:ext uri="{FF2B5EF4-FFF2-40B4-BE49-F238E27FC236}">
                    <a16:creationId xmlns:a16="http://schemas.microsoft.com/office/drawing/2014/main" id="{8B48627B-D581-493C-A942-67DF10F2850B}"/>
                  </a:ext>
                </a:extLst>
              </p14:cNvPr>
              <p14:cNvContentPartPr/>
              <p14:nvPr/>
            </p14:nvContentPartPr>
            <p14:xfrm>
              <a:off x="1440255" y="4849905"/>
              <a:ext cx="167400" cy="29160"/>
            </p14:xfrm>
          </p:contentPart>
        </mc:Choice>
        <mc:Fallback xmlns="">
          <p:pic>
            <p:nvPicPr>
              <p:cNvPr id="117" name="Písanie rukou 116">
                <a:extLst>
                  <a:ext uri="{FF2B5EF4-FFF2-40B4-BE49-F238E27FC236}">
                    <a16:creationId xmlns:a16="http://schemas.microsoft.com/office/drawing/2014/main" id="{8B48627B-D581-493C-A942-67DF10F2850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31615" y="4841265"/>
                <a:ext cx="185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2" name="Písanie rukou 121">
                <a:extLst>
                  <a:ext uri="{FF2B5EF4-FFF2-40B4-BE49-F238E27FC236}">
                    <a16:creationId xmlns:a16="http://schemas.microsoft.com/office/drawing/2014/main" id="{F77C755D-2EBB-4554-9251-2AF88F85240F}"/>
                  </a:ext>
                </a:extLst>
              </p14:cNvPr>
              <p14:cNvContentPartPr/>
              <p14:nvPr/>
            </p14:nvContentPartPr>
            <p14:xfrm>
              <a:off x="1865055" y="4582425"/>
              <a:ext cx="390240" cy="271440"/>
            </p14:xfrm>
          </p:contentPart>
        </mc:Choice>
        <mc:Fallback xmlns="">
          <p:pic>
            <p:nvPicPr>
              <p:cNvPr id="122" name="Písanie rukou 121">
                <a:extLst>
                  <a:ext uri="{FF2B5EF4-FFF2-40B4-BE49-F238E27FC236}">
                    <a16:creationId xmlns:a16="http://schemas.microsoft.com/office/drawing/2014/main" id="{F77C755D-2EBB-4554-9251-2AF88F85240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56415" y="4573425"/>
                <a:ext cx="4078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5" name="Písanie rukou 124">
                <a:extLst>
                  <a:ext uri="{FF2B5EF4-FFF2-40B4-BE49-F238E27FC236}">
                    <a16:creationId xmlns:a16="http://schemas.microsoft.com/office/drawing/2014/main" id="{D53EA3EB-FBBF-4D39-A015-E1690CAC6DF1}"/>
                  </a:ext>
                </a:extLst>
              </p14:cNvPr>
              <p14:cNvContentPartPr/>
              <p14:nvPr/>
            </p14:nvContentPartPr>
            <p14:xfrm>
              <a:off x="2424135" y="4914705"/>
              <a:ext cx="11880" cy="16920"/>
            </p14:xfrm>
          </p:contentPart>
        </mc:Choice>
        <mc:Fallback xmlns="">
          <p:pic>
            <p:nvPicPr>
              <p:cNvPr id="125" name="Písanie rukou 124">
                <a:extLst>
                  <a:ext uri="{FF2B5EF4-FFF2-40B4-BE49-F238E27FC236}">
                    <a16:creationId xmlns:a16="http://schemas.microsoft.com/office/drawing/2014/main" id="{D53EA3EB-FBBF-4D39-A015-E1690CAC6DF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415135" y="4905705"/>
                <a:ext cx="295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6" name="Písanie rukou 125">
                <a:extLst>
                  <a:ext uri="{FF2B5EF4-FFF2-40B4-BE49-F238E27FC236}">
                    <a16:creationId xmlns:a16="http://schemas.microsoft.com/office/drawing/2014/main" id="{4C742BD3-F05E-4146-BA43-93CCB9F986FA}"/>
                  </a:ext>
                </a:extLst>
              </p14:cNvPr>
              <p14:cNvContentPartPr/>
              <p14:nvPr/>
            </p14:nvContentPartPr>
            <p14:xfrm>
              <a:off x="1894215" y="4899945"/>
              <a:ext cx="249120" cy="268920"/>
            </p14:xfrm>
          </p:contentPart>
        </mc:Choice>
        <mc:Fallback xmlns="">
          <p:pic>
            <p:nvPicPr>
              <p:cNvPr id="126" name="Písanie rukou 125">
                <a:extLst>
                  <a:ext uri="{FF2B5EF4-FFF2-40B4-BE49-F238E27FC236}">
                    <a16:creationId xmlns:a16="http://schemas.microsoft.com/office/drawing/2014/main" id="{4C742BD3-F05E-4146-BA43-93CCB9F986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885228" y="4891293"/>
                <a:ext cx="266735" cy="286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2" name="Písanie rukou 131">
                <a:extLst>
                  <a:ext uri="{FF2B5EF4-FFF2-40B4-BE49-F238E27FC236}">
                    <a16:creationId xmlns:a16="http://schemas.microsoft.com/office/drawing/2014/main" id="{BC4D4087-A238-4F4B-9C4F-0B4EED9BF37B}"/>
                  </a:ext>
                </a:extLst>
              </p14:cNvPr>
              <p14:cNvContentPartPr/>
              <p14:nvPr/>
            </p14:nvContentPartPr>
            <p14:xfrm>
              <a:off x="2555535" y="4622385"/>
              <a:ext cx="502560" cy="579240"/>
            </p14:xfrm>
          </p:contentPart>
        </mc:Choice>
        <mc:Fallback xmlns="">
          <p:pic>
            <p:nvPicPr>
              <p:cNvPr id="132" name="Písanie rukou 131">
                <a:extLst>
                  <a:ext uri="{FF2B5EF4-FFF2-40B4-BE49-F238E27FC236}">
                    <a16:creationId xmlns:a16="http://schemas.microsoft.com/office/drawing/2014/main" id="{BC4D4087-A238-4F4B-9C4F-0B4EED9BF37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546535" y="4613385"/>
                <a:ext cx="52020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3" name="Písanie rukou 132">
                <a:extLst>
                  <a:ext uri="{FF2B5EF4-FFF2-40B4-BE49-F238E27FC236}">
                    <a16:creationId xmlns:a16="http://schemas.microsoft.com/office/drawing/2014/main" id="{164C3D84-35D8-417D-BEA5-BA02D2C934FF}"/>
                  </a:ext>
                </a:extLst>
              </p14:cNvPr>
              <p14:cNvContentPartPr/>
              <p14:nvPr/>
            </p14:nvContentPartPr>
            <p14:xfrm>
              <a:off x="700095" y="4641105"/>
              <a:ext cx="404280" cy="617760"/>
            </p14:xfrm>
          </p:contentPart>
        </mc:Choice>
        <mc:Fallback xmlns="">
          <p:pic>
            <p:nvPicPr>
              <p:cNvPr id="133" name="Písanie rukou 132">
                <a:extLst>
                  <a:ext uri="{FF2B5EF4-FFF2-40B4-BE49-F238E27FC236}">
                    <a16:creationId xmlns:a16="http://schemas.microsoft.com/office/drawing/2014/main" id="{164C3D84-35D8-417D-BEA5-BA02D2C934F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91455" y="4632465"/>
                <a:ext cx="42192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7" name="Písanie rukou 136">
                <a:extLst>
                  <a:ext uri="{FF2B5EF4-FFF2-40B4-BE49-F238E27FC236}">
                    <a16:creationId xmlns:a16="http://schemas.microsoft.com/office/drawing/2014/main" id="{FC7B752C-22E1-4C31-A3C7-7AA11018EF4F}"/>
                  </a:ext>
                </a:extLst>
              </p14:cNvPr>
              <p14:cNvContentPartPr/>
              <p14:nvPr/>
            </p14:nvContentPartPr>
            <p14:xfrm>
              <a:off x="3301095" y="4814265"/>
              <a:ext cx="379440" cy="276120"/>
            </p14:xfrm>
          </p:contentPart>
        </mc:Choice>
        <mc:Fallback xmlns="">
          <p:pic>
            <p:nvPicPr>
              <p:cNvPr id="137" name="Písanie rukou 136">
                <a:extLst>
                  <a:ext uri="{FF2B5EF4-FFF2-40B4-BE49-F238E27FC236}">
                    <a16:creationId xmlns:a16="http://schemas.microsoft.com/office/drawing/2014/main" id="{FC7B752C-22E1-4C31-A3C7-7AA11018EF4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92447" y="4805265"/>
                <a:ext cx="397097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41" name="Písanie rukou 140">
                <a:extLst>
                  <a:ext uri="{FF2B5EF4-FFF2-40B4-BE49-F238E27FC236}">
                    <a16:creationId xmlns:a16="http://schemas.microsoft.com/office/drawing/2014/main" id="{E843019C-CBD0-41F6-A50F-0D6C1E930A6C}"/>
                  </a:ext>
                </a:extLst>
              </p14:cNvPr>
              <p14:cNvContentPartPr/>
              <p14:nvPr/>
            </p14:nvContentPartPr>
            <p14:xfrm>
              <a:off x="3780975" y="4779345"/>
              <a:ext cx="251280" cy="298080"/>
            </p14:xfrm>
          </p:contentPart>
        </mc:Choice>
        <mc:Fallback xmlns="">
          <p:pic>
            <p:nvPicPr>
              <p:cNvPr id="141" name="Písanie rukou 140">
                <a:extLst>
                  <a:ext uri="{FF2B5EF4-FFF2-40B4-BE49-F238E27FC236}">
                    <a16:creationId xmlns:a16="http://schemas.microsoft.com/office/drawing/2014/main" id="{E843019C-CBD0-41F6-A50F-0D6C1E930A6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72335" y="4770345"/>
                <a:ext cx="2689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42" name="Písanie rukou 141">
                <a:extLst>
                  <a:ext uri="{FF2B5EF4-FFF2-40B4-BE49-F238E27FC236}">
                    <a16:creationId xmlns:a16="http://schemas.microsoft.com/office/drawing/2014/main" id="{C945254D-C3A5-458E-8C17-39188281A441}"/>
                  </a:ext>
                </a:extLst>
              </p14:cNvPr>
              <p14:cNvContentPartPr/>
              <p14:nvPr/>
            </p14:nvContentPartPr>
            <p14:xfrm>
              <a:off x="4425375" y="4842345"/>
              <a:ext cx="154800" cy="16920"/>
            </p14:xfrm>
          </p:contentPart>
        </mc:Choice>
        <mc:Fallback xmlns="">
          <p:pic>
            <p:nvPicPr>
              <p:cNvPr id="142" name="Písanie rukou 141">
                <a:extLst>
                  <a:ext uri="{FF2B5EF4-FFF2-40B4-BE49-F238E27FC236}">
                    <a16:creationId xmlns:a16="http://schemas.microsoft.com/office/drawing/2014/main" id="{C945254D-C3A5-458E-8C17-39188281A44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16375" y="4833705"/>
                <a:ext cx="172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3" name="Písanie rukou 142">
                <a:extLst>
                  <a:ext uri="{FF2B5EF4-FFF2-40B4-BE49-F238E27FC236}">
                    <a16:creationId xmlns:a16="http://schemas.microsoft.com/office/drawing/2014/main" id="{3259A5FE-8161-43E5-8B57-049E6C9573B0}"/>
                  </a:ext>
                </a:extLst>
              </p14:cNvPr>
              <p14:cNvContentPartPr/>
              <p14:nvPr/>
            </p14:nvContentPartPr>
            <p14:xfrm>
              <a:off x="4482255" y="4906065"/>
              <a:ext cx="108360" cy="10440"/>
            </p14:xfrm>
          </p:contentPart>
        </mc:Choice>
        <mc:Fallback xmlns="">
          <p:pic>
            <p:nvPicPr>
              <p:cNvPr id="143" name="Písanie rukou 142">
                <a:extLst>
                  <a:ext uri="{FF2B5EF4-FFF2-40B4-BE49-F238E27FC236}">
                    <a16:creationId xmlns:a16="http://schemas.microsoft.com/office/drawing/2014/main" id="{3259A5FE-8161-43E5-8B57-049E6C9573B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73615" y="4897425"/>
                <a:ext cx="1260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6" name="Písanie rukou 145">
                <a:extLst>
                  <a:ext uri="{FF2B5EF4-FFF2-40B4-BE49-F238E27FC236}">
                    <a16:creationId xmlns:a16="http://schemas.microsoft.com/office/drawing/2014/main" id="{F8DBBB3C-B2A9-45CD-9AA5-3954E35666D5}"/>
                  </a:ext>
                </a:extLst>
              </p14:cNvPr>
              <p14:cNvContentPartPr/>
              <p14:nvPr/>
            </p14:nvContentPartPr>
            <p14:xfrm>
              <a:off x="5453535" y="4762785"/>
              <a:ext cx="249480" cy="178200"/>
            </p14:xfrm>
          </p:contentPart>
        </mc:Choice>
        <mc:Fallback xmlns="">
          <p:pic>
            <p:nvPicPr>
              <p:cNvPr id="146" name="Písanie rukou 145">
                <a:extLst>
                  <a:ext uri="{FF2B5EF4-FFF2-40B4-BE49-F238E27FC236}">
                    <a16:creationId xmlns:a16="http://schemas.microsoft.com/office/drawing/2014/main" id="{F8DBBB3C-B2A9-45CD-9AA5-3954E35666D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44535" y="4753785"/>
                <a:ext cx="2671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7" name="Písanie rukou 146">
                <a:extLst>
                  <a:ext uri="{FF2B5EF4-FFF2-40B4-BE49-F238E27FC236}">
                    <a16:creationId xmlns:a16="http://schemas.microsoft.com/office/drawing/2014/main" id="{24DF3CEE-1D0F-4753-83E5-3CFD6CCDDA62}"/>
                  </a:ext>
                </a:extLst>
              </p14:cNvPr>
              <p14:cNvContentPartPr/>
              <p14:nvPr/>
            </p14:nvContentPartPr>
            <p14:xfrm>
              <a:off x="5790135" y="4897065"/>
              <a:ext cx="123480" cy="131040"/>
            </p14:xfrm>
          </p:contentPart>
        </mc:Choice>
        <mc:Fallback xmlns="">
          <p:pic>
            <p:nvPicPr>
              <p:cNvPr id="147" name="Písanie rukou 146">
                <a:extLst>
                  <a:ext uri="{FF2B5EF4-FFF2-40B4-BE49-F238E27FC236}">
                    <a16:creationId xmlns:a16="http://schemas.microsoft.com/office/drawing/2014/main" id="{24DF3CEE-1D0F-4753-83E5-3CFD6CCDDA6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81495" y="4888065"/>
                <a:ext cx="1411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0" name="Písanie rukou 149">
                <a:extLst>
                  <a:ext uri="{FF2B5EF4-FFF2-40B4-BE49-F238E27FC236}">
                    <a16:creationId xmlns:a16="http://schemas.microsoft.com/office/drawing/2014/main" id="{B282000D-20D7-4AA8-801F-FB90AB40CBC3}"/>
                  </a:ext>
                </a:extLst>
              </p14:cNvPr>
              <p14:cNvContentPartPr/>
              <p14:nvPr/>
            </p14:nvContentPartPr>
            <p14:xfrm>
              <a:off x="6019095" y="4635345"/>
              <a:ext cx="239040" cy="397080"/>
            </p14:xfrm>
          </p:contentPart>
        </mc:Choice>
        <mc:Fallback xmlns="">
          <p:pic>
            <p:nvPicPr>
              <p:cNvPr id="150" name="Písanie rukou 149">
                <a:extLst>
                  <a:ext uri="{FF2B5EF4-FFF2-40B4-BE49-F238E27FC236}">
                    <a16:creationId xmlns:a16="http://schemas.microsoft.com/office/drawing/2014/main" id="{B282000D-20D7-4AA8-801F-FB90AB40CBC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10109" y="4626345"/>
                <a:ext cx="256653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1" name="Písanie rukou 150">
                <a:extLst>
                  <a:ext uri="{FF2B5EF4-FFF2-40B4-BE49-F238E27FC236}">
                    <a16:creationId xmlns:a16="http://schemas.microsoft.com/office/drawing/2014/main" id="{0C82F07C-F179-4441-89B3-A592E3C72FD0}"/>
                  </a:ext>
                </a:extLst>
              </p14:cNvPr>
              <p14:cNvContentPartPr/>
              <p14:nvPr/>
            </p14:nvContentPartPr>
            <p14:xfrm>
              <a:off x="4934415" y="4711305"/>
              <a:ext cx="384840" cy="378720"/>
            </p14:xfrm>
          </p:contentPart>
        </mc:Choice>
        <mc:Fallback xmlns="">
          <p:pic>
            <p:nvPicPr>
              <p:cNvPr id="151" name="Písanie rukou 150">
                <a:extLst>
                  <a:ext uri="{FF2B5EF4-FFF2-40B4-BE49-F238E27FC236}">
                    <a16:creationId xmlns:a16="http://schemas.microsoft.com/office/drawing/2014/main" id="{0C82F07C-F179-4441-89B3-A592E3C72FD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925775" y="4702657"/>
                <a:ext cx="402480" cy="39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0" name="Písanie rukou 179">
                <a:extLst>
                  <a:ext uri="{FF2B5EF4-FFF2-40B4-BE49-F238E27FC236}">
                    <a16:creationId xmlns:a16="http://schemas.microsoft.com/office/drawing/2014/main" id="{B40AFF62-4C3C-45FD-B782-2322B7FDD505}"/>
                  </a:ext>
                </a:extLst>
              </p14:cNvPr>
              <p14:cNvContentPartPr/>
              <p14:nvPr/>
            </p14:nvContentPartPr>
            <p14:xfrm>
              <a:off x="2268255" y="5767185"/>
              <a:ext cx="92520" cy="25920"/>
            </p14:xfrm>
          </p:contentPart>
        </mc:Choice>
        <mc:Fallback xmlns="">
          <p:pic>
            <p:nvPicPr>
              <p:cNvPr id="180" name="Písanie rukou 179">
                <a:extLst>
                  <a:ext uri="{FF2B5EF4-FFF2-40B4-BE49-F238E27FC236}">
                    <a16:creationId xmlns:a16="http://schemas.microsoft.com/office/drawing/2014/main" id="{B40AFF62-4C3C-45FD-B782-2322B7FDD50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259255" y="5758545"/>
                <a:ext cx="1101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1" name="Písanie rukou 180">
                <a:extLst>
                  <a:ext uri="{FF2B5EF4-FFF2-40B4-BE49-F238E27FC236}">
                    <a16:creationId xmlns:a16="http://schemas.microsoft.com/office/drawing/2014/main" id="{317BF09C-7196-4A0D-A2BD-66AE6A10889C}"/>
                  </a:ext>
                </a:extLst>
              </p14:cNvPr>
              <p14:cNvContentPartPr/>
              <p14:nvPr/>
            </p14:nvContentPartPr>
            <p14:xfrm>
              <a:off x="2258175" y="5839185"/>
              <a:ext cx="133200" cy="12240"/>
            </p14:xfrm>
          </p:contentPart>
        </mc:Choice>
        <mc:Fallback xmlns="">
          <p:pic>
            <p:nvPicPr>
              <p:cNvPr id="181" name="Písanie rukou 180">
                <a:extLst>
                  <a:ext uri="{FF2B5EF4-FFF2-40B4-BE49-F238E27FC236}">
                    <a16:creationId xmlns:a16="http://schemas.microsoft.com/office/drawing/2014/main" id="{317BF09C-7196-4A0D-A2BD-66AE6A10889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249175" y="5830185"/>
                <a:ext cx="150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5" name="Písanie rukou 184">
                <a:extLst>
                  <a:ext uri="{FF2B5EF4-FFF2-40B4-BE49-F238E27FC236}">
                    <a16:creationId xmlns:a16="http://schemas.microsoft.com/office/drawing/2014/main" id="{508FC94F-3031-4F00-8DB5-AEBE6F2744C8}"/>
                  </a:ext>
                </a:extLst>
              </p14:cNvPr>
              <p14:cNvContentPartPr/>
              <p14:nvPr/>
            </p14:nvContentPartPr>
            <p14:xfrm>
              <a:off x="3137295" y="5831985"/>
              <a:ext cx="6480" cy="5400"/>
            </p14:xfrm>
          </p:contentPart>
        </mc:Choice>
        <mc:Fallback xmlns="">
          <p:pic>
            <p:nvPicPr>
              <p:cNvPr id="185" name="Písanie rukou 184">
                <a:extLst>
                  <a:ext uri="{FF2B5EF4-FFF2-40B4-BE49-F238E27FC236}">
                    <a16:creationId xmlns:a16="http://schemas.microsoft.com/office/drawing/2014/main" id="{508FC94F-3031-4F00-8DB5-AEBE6F2744C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128295" y="5823345"/>
                <a:ext cx="24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6" name="Písanie rukou 185">
                <a:extLst>
                  <a:ext uri="{FF2B5EF4-FFF2-40B4-BE49-F238E27FC236}">
                    <a16:creationId xmlns:a16="http://schemas.microsoft.com/office/drawing/2014/main" id="{BF21653D-8B63-4134-98DB-70EA4161A7E6}"/>
                  </a:ext>
                </a:extLst>
              </p14:cNvPr>
              <p14:cNvContentPartPr/>
              <p14:nvPr/>
            </p14:nvContentPartPr>
            <p14:xfrm>
              <a:off x="2609895" y="5658465"/>
              <a:ext cx="357480" cy="343800"/>
            </p14:xfrm>
          </p:contentPart>
        </mc:Choice>
        <mc:Fallback xmlns="">
          <p:pic>
            <p:nvPicPr>
              <p:cNvPr id="186" name="Písanie rukou 185">
                <a:extLst>
                  <a:ext uri="{FF2B5EF4-FFF2-40B4-BE49-F238E27FC236}">
                    <a16:creationId xmlns:a16="http://schemas.microsoft.com/office/drawing/2014/main" id="{BF21653D-8B63-4134-98DB-70EA4161A7E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00895" y="5649465"/>
                <a:ext cx="375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8" name="Písanie rukou 187">
                <a:extLst>
                  <a:ext uri="{FF2B5EF4-FFF2-40B4-BE49-F238E27FC236}">
                    <a16:creationId xmlns:a16="http://schemas.microsoft.com/office/drawing/2014/main" id="{1AA4F7A0-5DCB-4462-BCC7-74302CE4E6BB}"/>
                  </a:ext>
                </a:extLst>
              </p14:cNvPr>
              <p14:cNvContentPartPr/>
              <p14:nvPr/>
            </p14:nvContentPartPr>
            <p14:xfrm>
              <a:off x="1273935" y="5731905"/>
              <a:ext cx="338400" cy="240840"/>
            </p14:xfrm>
          </p:contentPart>
        </mc:Choice>
        <mc:Fallback xmlns="">
          <p:pic>
            <p:nvPicPr>
              <p:cNvPr id="188" name="Písanie rukou 187">
                <a:extLst>
                  <a:ext uri="{FF2B5EF4-FFF2-40B4-BE49-F238E27FC236}">
                    <a16:creationId xmlns:a16="http://schemas.microsoft.com/office/drawing/2014/main" id="{1AA4F7A0-5DCB-4462-BCC7-74302CE4E6B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265295" y="5723265"/>
                <a:ext cx="3560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9" name="Písanie rukou 188">
                <a:extLst>
                  <a:ext uri="{FF2B5EF4-FFF2-40B4-BE49-F238E27FC236}">
                    <a16:creationId xmlns:a16="http://schemas.microsoft.com/office/drawing/2014/main" id="{8DB8EE9F-217F-4557-8D06-2650C266E443}"/>
                  </a:ext>
                </a:extLst>
              </p14:cNvPr>
              <p14:cNvContentPartPr/>
              <p14:nvPr/>
            </p14:nvContentPartPr>
            <p14:xfrm>
              <a:off x="865335" y="5682225"/>
              <a:ext cx="255240" cy="324360"/>
            </p14:xfrm>
          </p:contentPart>
        </mc:Choice>
        <mc:Fallback xmlns="">
          <p:pic>
            <p:nvPicPr>
              <p:cNvPr id="189" name="Písanie rukou 188">
                <a:extLst>
                  <a:ext uri="{FF2B5EF4-FFF2-40B4-BE49-F238E27FC236}">
                    <a16:creationId xmlns:a16="http://schemas.microsoft.com/office/drawing/2014/main" id="{8DB8EE9F-217F-4557-8D06-2650C266E44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56695" y="5673575"/>
                <a:ext cx="272880" cy="342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8" name="Písanie rukou 227">
                <a:extLst>
                  <a:ext uri="{FF2B5EF4-FFF2-40B4-BE49-F238E27FC236}">
                    <a16:creationId xmlns:a16="http://schemas.microsoft.com/office/drawing/2014/main" id="{A4308ADA-A871-46A3-BDED-F1FA15F3DD51}"/>
                  </a:ext>
                </a:extLst>
              </p14:cNvPr>
              <p14:cNvContentPartPr/>
              <p14:nvPr/>
            </p14:nvContentPartPr>
            <p14:xfrm>
              <a:off x="3297135" y="5338065"/>
              <a:ext cx="1224720" cy="1170360"/>
            </p14:xfrm>
          </p:contentPart>
        </mc:Choice>
        <mc:Fallback xmlns="">
          <p:pic>
            <p:nvPicPr>
              <p:cNvPr id="228" name="Písanie rukou 227">
                <a:extLst>
                  <a:ext uri="{FF2B5EF4-FFF2-40B4-BE49-F238E27FC236}">
                    <a16:creationId xmlns:a16="http://schemas.microsoft.com/office/drawing/2014/main" id="{A4308ADA-A871-46A3-BDED-F1FA15F3DD5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88495" y="5329422"/>
                <a:ext cx="1242360" cy="1188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35" name="Písanie rukou 234">
                <a:extLst>
                  <a:ext uri="{FF2B5EF4-FFF2-40B4-BE49-F238E27FC236}">
                    <a16:creationId xmlns:a16="http://schemas.microsoft.com/office/drawing/2014/main" id="{9CA8E150-BC5C-45E6-9F76-537AE72F6DAA}"/>
                  </a:ext>
                </a:extLst>
              </p14:cNvPr>
              <p14:cNvContentPartPr/>
              <p14:nvPr/>
            </p14:nvContentPartPr>
            <p14:xfrm>
              <a:off x="4648935" y="5257065"/>
              <a:ext cx="1301400" cy="1269000"/>
            </p14:xfrm>
          </p:contentPart>
        </mc:Choice>
        <mc:Fallback xmlns="">
          <p:pic>
            <p:nvPicPr>
              <p:cNvPr id="235" name="Písanie rukou 234">
                <a:extLst>
                  <a:ext uri="{FF2B5EF4-FFF2-40B4-BE49-F238E27FC236}">
                    <a16:creationId xmlns:a16="http://schemas.microsoft.com/office/drawing/2014/main" id="{9CA8E150-BC5C-45E6-9F76-537AE72F6DA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40293" y="5248425"/>
                <a:ext cx="1319045" cy="12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09F3C-13B6-46CC-BAF3-C5809860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Výsledok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9C330410-5CE9-4562-97D8-D1A9E63CDBAF}"/>
                  </a:ext>
                </a:extLst>
              </p14:cNvPr>
              <p14:cNvContentPartPr/>
              <p14:nvPr/>
            </p14:nvContentPartPr>
            <p14:xfrm>
              <a:off x="1370055" y="1818345"/>
              <a:ext cx="86040" cy="1620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9C330410-5CE9-4562-97D8-D1A9E63CDB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1055" y="1809705"/>
                <a:ext cx="103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A45177E8-585B-4DA8-917E-4C2A63EEB4FE}"/>
                  </a:ext>
                </a:extLst>
              </p14:cNvPr>
              <p14:cNvContentPartPr/>
              <p14:nvPr/>
            </p14:nvContentPartPr>
            <p14:xfrm>
              <a:off x="1383375" y="1894665"/>
              <a:ext cx="96480" cy="936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A45177E8-585B-4DA8-917E-4C2A63EEB4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4735" y="1886025"/>
                <a:ext cx="1141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D498C067-CC3A-4409-99A9-9A68A42E30F7}"/>
                  </a:ext>
                </a:extLst>
              </p14:cNvPr>
              <p14:cNvContentPartPr/>
              <p14:nvPr/>
            </p14:nvContentPartPr>
            <p14:xfrm>
              <a:off x="821775" y="1726905"/>
              <a:ext cx="357840" cy="341640"/>
            </p14:xfrm>
          </p:contentPart>
        </mc:Choice>
        <mc:Fallback xmlns=""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D498C067-CC3A-4409-99A9-9A68A42E30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2775" y="1717905"/>
                <a:ext cx="3754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060D0DA1-BCBF-47A1-A843-BAB3F2218A6F}"/>
                  </a:ext>
                </a:extLst>
              </p14:cNvPr>
              <p14:cNvContentPartPr/>
              <p14:nvPr/>
            </p14:nvContentPartPr>
            <p14:xfrm>
              <a:off x="1697295" y="1755345"/>
              <a:ext cx="273960" cy="27720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060D0DA1-BCBF-47A1-A843-BAB3F2218A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8307" y="1746345"/>
                <a:ext cx="291577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5C801D17-6DC5-406E-ABAE-674C9907E2EB}"/>
                  </a:ext>
                </a:extLst>
              </p14:cNvPr>
              <p14:cNvContentPartPr/>
              <p14:nvPr/>
            </p14:nvContentPartPr>
            <p14:xfrm>
              <a:off x="2324415" y="1319745"/>
              <a:ext cx="2117520" cy="48636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a16="http://schemas.microsoft.com/office/drawing/2014/main" id="{5C801D17-6DC5-406E-ABAE-674C9907E2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5415" y="1311105"/>
                <a:ext cx="21351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Písanie rukou 17">
                <a:extLst>
                  <a:ext uri="{FF2B5EF4-FFF2-40B4-BE49-F238E27FC236}">
                    <a16:creationId xmlns:a16="http://schemas.microsoft.com/office/drawing/2014/main" id="{CCCEF9F1-516F-4DAF-AB37-0E104749E210}"/>
                  </a:ext>
                </a:extLst>
              </p14:cNvPr>
              <p14:cNvContentPartPr/>
              <p14:nvPr/>
            </p14:nvContentPartPr>
            <p14:xfrm>
              <a:off x="2411535" y="1944345"/>
              <a:ext cx="370080" cy="331920"/>
            </p14:xfrm>
          </p:contentPart>
        </mc:Choice>
        <mc:Fallback xmlns="">
          <p:pic>
            <p:nvPicPr>
              <p:cNvPr id="18" name="Písanie rukou 17">
                <a:extLst>
                  <a:ext uri="{FF2B5EF4-FFF2-40B4-BE49-F238E27FC236}">
                    <a16:creationId xmlns:a16="http://schemas.microsoft.com/office/drawing/2014/main" id="{CCCEF9F1-516F-4DAF-AB37-0E104749E2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2887" y="1935705"/>
                <a:ext cx="387737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AF831151-5557-4516-8C5D-3F61B59F929C}"/>
                  </a:ext>
                </a:extLst>
              </p14:cNvPr>
              <p14:cNvContentPartPr/>
              <p14:nvPr/>
            </p14:nvContentPartPr>
            <p14:xfrm>
              <a:off x="3346095" y="1996545"/>
              <a:ext cx="648720" cy="35856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a16="http://schemas.microsoft.com/office/drawing/2014/main" id="{AF831151-5557-4516-8C5D-3F61B59F92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37455" y="1987905"/>
                <a:ext cx="6663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Písanie rukou 25">
                <a:extLst>
                  <a:ext uri="{FF2B5EF4-FFF2-40B4-BE49-F238E27FC236}">
                    <a16:creationId xmlns:a16="http://schemas.microsoft.com/office/drawing/2014/main" id="{B38191F8-1450-4C32-B770-4B302E53F165}"/>
                  </a:ext>
                </a:extLst>
              </p14:cNvPr>
              <p14:cNvContentPartPr/>
              <p14:nvPr/>
            </p14:nvContentPartPr>
            <p14:xfrm>
              <a:off x="2954415" y="1926345"/>
              <a:ext cx="122760" cy="234000"/>
            </p14:xfrm>
          </p:contentPart>
        </mc:Choice>
        <mc:Fallback xmlns="">
          <p:pic>
            <p:nvPicPr>
              <p:cNvPr id="26" name="Písanie rukou 25">
                <a:extLst>
                  <a:ext uri="{FF2B5EF4-FFF2-40B4-BE49-F238E27FC236}">
                    <a16:creationId xmlns:a16="http://schemas.microsoft.com/office/drawing/2014/main" id="{B38191F8-1450-4C32-B770-4B302E53F16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45750" y="1917705"/>
                <a:ext cx="140452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Písanie rukou 30">
                <a:extLst>
                  <a:ext uri="{FF2B5EF4-FFF2-40B4-BE49-F238E27FC236}">
                    <a16:creationId xmlns:a16="http://schemas.microsoft.com/office/drawing/2014/main" id="{A58C94DF-A80C-41DC-9E91-437C2EEFCB6B}"/>
                  </a:ext>
                </a:extLst>
              </p14:cNvPr>
              <p14:cNvContentPartPr/>
              <p14:nvPr/>
            </p14:nvContentPartPr>
            <p14:xfrm>
              <a:off x="4138815" y="1882065"/>
              <a:ext cx="329760" cy="399240"/>
            </p14:xfrm>
          </p:contentPart>
        </mc:Choice>
        <mc:Fallback xmlns="">
          <p:pic>
            <p:nvPicPr>
              <p:cNvPr id="31" name="Písanie rukou 30">
                <a:extLst>
                  <a:ext uri="{FF2B5EF4-FFF2-40B4-BE49-F238E27FC236}">
                    <a16:creationId xmlns:a16="http://schemas.microsoft.com/office/drawing/2014/main" id="{A58C94DF-A80C-41DC-9E91-437C2EEFCB6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0175" y="1873425"/>
                <a:ext cx="3474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Písanie rukou 50">
                <a:extLst>
                  <a:ext uri="{FF2B5EF4-FFF2-40B4-BE49-F238E27FC236}">
                    <a16:creationId xmlns:a16="http://schemas.microsoft.com/office/drawing/2014/main" id="{1D965248-703D-45BB-8271-4D99DD504C2E}"/>
                  </a:ext>
                </a:extLst>
              </p14:cNvPr>
              <p14:cNvContentPartPr/>
              <p14:nvPr/>
            </p14:nvContentPartPr>
            <p14:xfrm>
              <a:off x="5363895" y="1649145"/>
              <a:ext cx="244440" cy="192960"/>
            </p14:xfrm>
          </p:contentPart>
        </mc:Choice>
        <mc:Fallback xmlns="">
          <p:pic>
            <p:nvPicPr>
              <p:cNvPr id="51" name="Písanie rukou 50">
                <a:extLst>
                  <a:ext uri="{FF2B5EF4-FFF2-40B4-BE49-F238E27FC236}">
                    <a16:creationId xmlns:a16="http://schemas.microsoft.com/office/drawing/2014/main" id="{1D965248-703D-45BB-8271-4D99DD504C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54895" y="1640145"/>
                <a:ext cx="2620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Písanie rukou 52">
                <a:extLst>
                  <a:ext uri="{FF2B5EF4-FFF2-40B4-BE49-F238E27FC236}">
                    <a16:creationId xmlns:a16="http://schemas.microsoft.com/office/drawing/2014/main" id="{9A894928-4092-43FD-BAC4-4CEDA383DACE}"/>
                  </a:ext>
                </a:extLst>
              </p14:cNvPr>
              <p14:cNvContentPartPr/>
              <p14:nvPr/>
            </p14:nvContentPartPr>
            <p14:xfrm>
              <a:off x="5891295" y="1559145"/>
              <a:ext cx="2041560" cy="389160"/>
            </p14:xfrm>
          </p:contentPart>
        </mc:Choice>
        <mc:Fallback xmlns="">
          <p:pic>
            <p:nvPicPr>
              <p:cNvPr id="53" name="Písanie rukou 52">
                <a:extLst>
                  <a:ext uri="{FF2B5EF4-FFF2-40B4-BE49-F238E27FC236}">
                    <a16:creationId xmlns:a16="http://schemas.microsoft.com/office/drawing/2014/main" id="{9A894928-4092-43FD-BAC4-4CEDA383DA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82295" y="1550505"/>
                <a:ext cx="20592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Písanie rukou 55">
                <a:extLst>
                  <a:ext uri="{FF2B5EF4-FFF2-40B4-BE49-F238E27FC236}">
                    <a16:creationId xmlns:a16="http://schemas.microsoft.com/office/drawing/2014/main" id="{3C263368-89E3-421D-B3EA-3A24DC52F45C}"/>
                  </a:ext>
                </a:extLst>
              </p14:cNvPr>
              <p14:cNvContentPartPr/>
              <p14:nvPr/>
            </p14:nvContentPartPr>
            <p14:xfrm>
              <a:off x="1622415" y="2845785"/>
              <a:ext cx="217440" cy="198720"/>
            </p14:xfrm>
          </p:contentPart>
        </mc:Choice>
        <mc:Fallback xmlns="">
          <p:pic>
            <p:nvPicPr>
              <p:cNvPr id="56" name="Písanie rukou 55">
                <a:extLst>
                  <a:ext uri="{FF2B5EF4-FFF2-40B4-BE49-F238E27FC236}">
                    <a16:creationId xmlns:a16="http://schemas.microsoft.com/office/drawing/2014/main" id="{3C263368-89E3-421D-B3EA-3A24DC52F45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13775" y="2836785"/>
                <a:ext cx="2350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Písanie rukou 56">
                <a:extLst>
                  <a:ext uri="{FF2B5EF4-FFF2-40B4-BE49-F238E27FC236}">
                    <a16:creationId xmlns:a16="http://schemas.microsoft.com/office/drawing/2014/main" id="{CE06BBD5-AADC-4A0B-B037-D0637E2F1D54}"/>
                  </a:ext>
                </a:extLst>
              </p14:cNvPr>
              <p14:cNvContentPartPr/>
              <p14:nvPr/>
            </p14:nvContentPartPr>
            <p14:xfrm>
              <a:off x="1938495" y="2934345"/>
              <a:ext cx="53280" cy="86400"/>
            </p14:xfrm>
          </p:contentPart>
        </mc:Choice>
        <mc:Fallback xmlns="">
          <p:pic>
            <p:nvPicPr>
              <p:cNvPr id="57" name="Písanie rukou 56">
                <a:extLst>
                  <a:ext uri="{FF2B5EF4-FFF2-40B4-BE49-F238E27FC236}">
                    <a16:creationId xmlns:a16="http://schemas.microsoft.com/office/drawing/2014/main" id="{CE06BBD5-AADC-4A0B-B037-D0637E2F1D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9495" y="2925345"/>
                <a:ext cx="70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Písanie rukou 57">
                <a:extLst>
                  <a:ext uri="{FF2B5EF4-FFF2-40B4-BE49-F238E27FC236}">
                    <a16:creationId xmlns:a16="http://schemas.microsoft.com/office/drawing/2014/main" id="{8DEEE9C2-E507-44C6-8C8B-733F179C6A98}"/>
                  </a:ext>
                </a:extLst>
              </p14:cNvPr>
              <p14:cNvContentPartPr/>
              <p14:nvPr/>
            </p14:nvContentPartPr>
            <p14:xfrm>
              <a:off x="1950735" y="2872785"/>
              <a:ext cx="29160" cy="9000"/>
            </p14:xfrm>
          </p:contentPart>
        </mc:Choice>
        <mc:Fallback xmlns="">
          <p:pic>
            <p:nvPicPr>
              <p:cNvPr id="58" name="Písanie rukou 57">
                <a:extLst>
                  <a:ext uri="{FF2B5EF4-FFF2-40B4-BE49-F238E27FC236}">
                    <a16:creationId xmlns:a16="http://schemas.microsoft.com/office/drawing/2014/main" id="{8DEEE9C2-E507-44C6-8C8B-733F179C6A9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2095" y="2864145"/>
                <a:ext cx="468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Písanie rukou 58">
                <a:extLst>
                  <a:ext uri="{FF2B5EF4-FFF2-40B4-BE49-F238E27FC236}">
                    <a16:creationId xmlns:a16="http://schemas.microsoft.com/office/drawing/2014/main" id="{787C80A7-49ED-4E03-B9AE-F1A224F8FAD5}"/>
                  </a:ext>
                </a:extLst>
              </p14:cNvPr>
              <p14:cNvContentPartPr/>
              <p14:nvPr/>
            </p14:nvContentPartPr>
            <p14:xfrm>
              <a:off x="2098695" y="2906625"/>
              <a:ext cx="128880" cy="140400"/>
            </p14:xfrm>
          </p:contentPart>
        </mc:Choice>
        <mc:Fallback xmlns="">
          <p:pic>
            <p:nvPicPr>
              <p:cNvPr id="59" name="Písanie rukou 58">
                <a:extLst>
                  <a:ext uri="{FF2B5EF4-FFF2-40B4-BE49-F238E27FC236}">
                    <a16:creationId xmlns:a16="http://schemas.microsoft.com/office/drawing/2014/main" id="{787C80A7-49ED-4E03-B9AE-F1A224F8FAD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90055" y="2897985"/>
                <a:ext cx="146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" name="Písanie rukou 59">
                <a:extLst>
                  <a:ext uri="{FF2B5EF4-FFF2-40B4-BE49-F238E27FC236}">
                    <a16:creationId xmlns:a16="http://schemas.microsoft.com/office/drawing/2014/main" id="{936EB3C0-D310-46DC-911A-50C2F7ED9F5B}"/>
                  </a:ext>
                </a:extLst>
              </p14:cNvPr>
              <p14:cNvContentPartPr/>
              <p14:nvPr/>
            </p14:nvContentPartPr>
            <p14:xfrm>
              <a:off x="2327295" y="2930745"/>
              <a:ext cx="50760" cy="112320"/>
            </p14:xfrm>
          </p:contentPart>
        </mc:Choice>
        <mc:Fallback xmlns="">
          <p:pic>
            <p:nvPicPr>
              <p:cNvPr id="60" name="Písanie rukou 59">
                <a:extLst>
                  <a:ext uri="{FF2B5EF4-FFF2-40B4-BE49-F238E27FC236}">
                    <a16:creationId xmlns:a16="http://schemas.microsoft.com/office/drawing/2014/main" id="{936EB3C0-D310-46DC-911A-50C2F7ED9F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18295" y="2922105"/>
                <a:ext cx="684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Písanie rukou 60">
                <a:extLst>
                  <a:ext uri="{FF2B5EF4-FFF2-40B4-BE49-F238E27FC236}">
                    <a16:creationId xmlns:a16="http://schemas.microsoft.com/office/drawing/2014/main" id="{B7BF2B0F-317F-45F7-B2B4-DB2FEC1BC2F2}"/>
                  </a:ext>
                </a:extLst>
              </p14:cNvPr>
              <p14:cNvContentPartPr/>
              <p14:nvPr/>
            </p14:nvContentPartPr>
            <p14:xfrm>
              <a:off x="2357175" y="2772345"/>
              <a:ext cx="24120" cy="26640"/>
            </p14:xfrm>
          </p:contentPart>
        </mc:Choice>
        <mc:Fallback xmlns="">
          <p:pic>
            <p:nvPicPr>
              <p:cNvPr id="61" name="Písanie rukou 60">
                <a:extLst>
                  <a:ext uri="{FF2B5EF4-FFF2-40B4-BE49-F238E27FC236}">
                    <a16:creationId xmlns:a16="http://schemas.microsoft.com/office/drawing/2014/main" id="{B7BF2B0F-317F-45F7-B2B4-DB2FEC1BC2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48535" y="2763345"/>
                <a:ext cx="41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2" name="Písanie rukou 71">
                <a:extLst>
                  <a:ext uri="{FF2B5EF4-FFF2-40B4-BE49-F238E27FC236}">
                    <a16:creationId xmlns:a16="http://schemas.microsoft.com/office/drawing/2014/main" id="{FF39C5A7-6EA2-4424-9640-C9D982633815}"/>
                  </a:ext>
                </a:extLst>
              </p14:cNvPr>
              <p14:cNvContentPartPr/>
              <p14:nvPr/>
            </p14:nvContentPartPr>
            <p14:xfrm>
              <a:off x="4072575" y="2905545"/>
              <a:ext cx="228600" cy="144360"/>
            </p14:xfrm>
          </p:contentPart>
        </mc:Choice>
        <mc:Fallback xmlns="">
          <p:pic>
            <p:nvPicPr>
              <p:cNvPr id="72" name="Písanie rukou 71">
                <a:extLst>
                  <a:ext uri="{FF2B5EF4-FFF2-40B4-BE49-F238E27FC236}">
                    <a16:creationId xmlns:a16="http://schemas.microsoft.com/office/drawing/2014/main" id="{FF39C5A7-6EA2-4424-9640-C9D98263381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63935" y="2896905"/>
                <a:ext cx="2462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3" name="Písanie rukou 72">
                <a:extLst>
                  <a:ext uri="{FF2B5EF4-FFF2-40B4-BE49-F238E27FC236}">
                    <a16:creationId xmlns:a16="http://schemas.microsoft.com/office/drawing/2014/main" id="{154F2119-BC54-41C2-85A8-4CF6E0EDE19B}"/>
                  </a:ext>
                </a:extLst>
              </p14:cNvPr>
              <p14:cNvContentPartPr/>
              <p14:nvPr/>
            </p14:nvContentPartPr>
            <p14:xfrm>
              <a:off x="3682335" y="2819145"/>
              <a:ext cx="297360" cy="291960"/>
            </p14:xfrm>
          </p:contentPart>
        </mc:Choice>
        <mc:Fallback xmlns="">
          <p:pic>
            <p:nvPicPr>
              <p:cNvPr id="73" name="Písanie rukou 72">
                <a:extLst>
                  <a:ext uri="{FF2B5EF4-FFF2-40B4-BE49-F238E27FC236}">
                    <a16:creationId xmlns:a16="http://schemas.microsoft.com/office/drawing/2014/main" id="{154F2119-BC54-41C2-85A8-4CF6E0EDE19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73685" y="2810145"/>
                <a:ext cx="315021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4" name="Písanie rukou 73">
                <a:extLst>
                  <a:ext uri="{FF2B5EF4-FFF2-40B4-BE49-F238E27FC236}">
                    <a16:creationId xmlns:a16="http://schemas.microsoft.com/office/drawing/2014/main" id="{EFDBC48C-154A-45EC-9706-2DC32FEC236B}"/>
                  </a:ext>
                </a:extLst>
              </p14:cNvPr>
              <p14:cNvContentPartPr/>
              <p14:nvPr/>
            </p14:nvContentPartPr>
            <p14:xfrm>
              <a:off x="3281655" y="2825265"/>
              <a:ext cx="286560" cy="206640"/>
            </p14:xfrm>
          </p:contentPart>
        </mc:Choice>
        <mc:Fallback xmlns="">
          <p:pic>
            <p:nvPicPr>
              <p:cNvPr id="74" name="Písanie rukou 73">
                <a:extLst>
                  <a:ext uri="{FF2B5EF4-FFF2-40B4-BE49-F238E27FC236}">
                    <a16:creationId xmlns:a16="http://schemas.microsoft.com/office/drawing/2014/main" id="{EFDBC48C-154A-45EC-9706-2DC32FEC23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73004" y="2816625"/>
                <a:ext cx="304222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5" name="Písanie rukou 74">
                <a:extLst>
                  <a:ext uri="{FF2B5EF4-FFF2-40B4-BE49-F238E27FC236}">
                    <a16:creationId xmlns:a16="http://schemas.microsoft.com/office/drawing/2014/main" id="{44107ABB-302F-4E0C-AA55-E40BBBE201A7}"/>
                  </a:ext>
                </a:extLst>
              </p14:cNvPr>
              <p14:cNvContentPartPr/>
              <p14:nvPr/>
            </p14:nvContentPartPr>
            <p14:xfrm>
              <a:off x="2524215" y="2750385"/>
              <a:ext cx="601200" cy="276840"/>
            </p14:xfrm>
          </p:contentPart>
        </mc:Choice>
        <mc:Fallback xmlns="">
          <p:pic>
            <p:nvPicPr>
              <p:cNvPr id="75" name="Písanie rukou 74">
                <a:extLst>
                  <a:ext uri="{FF2B5EF4-FFF2-40B4-BE49-F238E27FC236}">
                    <a16:creationId xmlns:a16="http://schemas.microsoft.com/office/drawing/2014/main" id="{44107ABB-302F-4E0C-AA55-E40BBBE201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15220" y="2741385"/>
                <a:ext cx="618829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6" name="Písanie rukou 75">
                <a:extLst>
                  <a:ext uri="{FF2B5EF4-FFF2-40B4-BE49-F238E27FC236}">
                    <a16:creationId xmlns:a16="http://schemas.microsoft.com/office/drawing/2014/main" id="{2CFFF2E9-99B6-4647-99FE-8130359F09A1}"/>
                  </a:ext>
                </a:extLst>
              </p14:cNvPr>
              <p14:cNvContentPartPr/>
              <p14:nvPr/>
            </p14:nvContentPartPr>
            <p14:xfrm>
              <a:off x="646815" y="2790345"/>
              <a:ext cx="270720" cy="268200"/>
            </p14:xfrm>
          </p:contentPart>
        </mc:Choice>
        <mc:Fallback xmlns="">
          <p:pic>
            <p:nvPicPr>
              <p:cNvPr id="76" name="Písanie rukou 75">
                <a:extLst>
                  <a:ext uri="{FF2B5EF4-FFF2-40B4-BE49-F238E27FC236}">
                    <a16:creationId xmlns:a16="http://schemas.microsoft.com/office/drawing/2014/main" id="{2CFFF2E9-99B6-4647-99FE-8130359F09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7815" y="2781345"/>
                <a:ext cx="2883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1" name="Písanie rukou 80">
                <a:extLst>
                  <a:ext uri="{FF2B5EF4-FFF2-40B4-BE49-F238E27FC236}">
                    <a16:creationId xmlns:a16="http://schemas.microsoft.com/office/drawing/2014/main" id="{C100491C-6732-4C9B-B9AD-1BA05E669B49}"/>
                  </a:ext>
                </a:extLst>
              </p14:cNvPr>
              <p14:cNvContentPartPr/>
              <p14:nvPr/>
            </p14:nvContentPartPr>
            <p14:xfrm>
              <a:off x="5150775" y="2915265"/>
              <a:ext cx="338040" cy="351360"/>
            </p14:xfrm>
          </p:contentPart>
        </mc:Choice>
        <mc:Fallback xmlns="">
          <p:pic>
            <p:nvPicPr>
              <p:cNvPr id="81" name="Písanie rukou 80">
                <a:extLst>
                  <a:ext uri="{FF2B5EF4-FFF2-40B4-BE49-F238E27FC236}">
                    <a16:creationId xmlns:a16="http://schemas.microsoft.com/office/drawing/2014/main" id="{C100491C-6732-4C9B-B9AD-1BA05E669B4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41785" y="2906625"/>
                <a:ext cx="355661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" name="Písanie rukou 81">
                <a:extLst>
                  <a:ext uri="{FF2B5EF4-FFF2-40B4-BE49-F238E27FC236}">
                    <a16:creationId xmlns:a16="http://schemas.microsoft.com/office/drawing/2014/main" id="{D82E3577-1A92-46DD-8B57-18DF30D9D06F}"/>
                  </a:ext>
                </a:extLst>
              </p14:cNvPr>
              <p14:cNvContentPartPr/>
              <p14:nvPr/>
            </p14:nvContentPartPr>
            <p14:xfrm>
              <a:off x="5139975" y="2569305"/>
              <a:ext cx="363960" cy="266760"/>
            </p14:xfrm>
          </p:contentPart>
        </mc:Choice>
        <mc:Fallback xmlns="">
          <p:pic>
            <p:nvPicPr>
              <p:cNvPr id="82" name="Písanie rukou 81">
                <a:extLst>
                  <a:ext uri="{FF2B5EF4-FFF2-40B4-BE49-F238E27FC236}">
                    <a16:creationId xmlns:a16="http://schemas.microsoft.com/office/drawing/2014/main" id="{D82E3577-1A92-46DD-8B57-18DF30D9D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31335" y="2560665"/>
                <a:ext cx="381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7" name="Písanie rukou 86">
                <a:extLst>
                  <a:ext uri="{FF2B5EF4-FFF2-40B4-BE49-F238E27FC236}">
                    <a16:creationId xmlns:a16="http://schemas.microsoft.com/office/drawing/2014/main" id="{6E8F8970-9EB4-4E30-91A4-7D56B05EEAE0}"/>
                  </a:ext>
                </a:extLst>
              </p14:cNvPr>
              <p14:cNvContentPartPr/>
              <p14:nvPr/>
            </p14:nvContentPartPr>
            <p14:xfrm>
              <a:off x="652935" y="3594585"/>
              <a:ext cx="305280" cy="219960"/>
            </p14:xfrm>
          </p:contentPart>
        </mc:Choice>
        <mc:Fallback xmlns="">
          <p:pic>
            <p:nvPicPr>
              <p:cNvPr id="87" name="Písanie rukou 86">
                <a:extLst>
                  <a:ext uri="{FF2B5EF4-FFF2-40B4-BE49-F238E27FC236}">
                    <a16:creationId xmlns:a16="http://schemas.microsoft.com/office/drawing/2014/main" id="{6E8F8970-9EB4-4E30-91A4-7D56B05EEAE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4295" y="3585585"/>
                <a:ext cx="3229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5" name="Písanie rukou 94">
                <a:extLst>
                  <a:ext uri="{FF2B5EF4-FFF2-40B4-BE49-F238E27FC236}">
                    <a16:creationId xmlns:a16="http://schemas.microsoft.com/office/drawing/2014/main" id="{2E2BF935-6AB3-4707-8844-A224468715C7}"/>
                  </a:ext>
                </a:extLst>
              </p14:cNvPr>
              <p14:cNvContentPartPr/>
              <p14:nvPr/>
            </p14:nvContentPartPr>
            <p14:xfrm>
              <a:off x="1438095" y="3656505"/>
              <a:ext cx="179640" cy="182160"/>
            </p14:xfrm>
          </p:contentPart>
        </mc:Choice>
        <mc:Fallback xmlns="">
          <p:pic>
            <p:nvPicPr>
              <p:cNvPr id="95" name="Písanie rukou 94">
                <a:extLst>
                  <a:ext uri="{FF2B5EF4-FFF2-40B4-BE49-F238E27FC236}">
                    <a16:creationId xmlns:a16="http://schemas.microsoft.com/office/drawing/2014/main" id="{2E2BF935-6AB3-4707-8844-A224468715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29455" y="3647505"/>
                <a:ext cx="1972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6" name="Písanie rukou 95">
                <a:extLst>
                  <a:ext uri="{FF2B5EF4-FFF2-40B4-BE49-F238E27FC236}">
                    <a16:creationId xmlns:a16="http://schemas.microsoft.com/office/drawing/2014/main" id="{389034EA-5F9C-4ED1-B15C-2790B7842AF5}"/>
                  </a:ext>
                </a:extLst>
              </p14:cNvPr>
              <p14:cNvContentPartPr/>
              <p14:nvPr/>
            </p14:nvContentPartPr>
            <p14:xfrm>
              <a:off x="1728255" y="3758025"/>
              <a:ext cx="33120" cy="100800"/>
            </p14:xfrm>
          </p:contentPart>
        </mc:Choice>
        <mc:Fallback xmlns="">
          <p:pic>
            <p:nvPicPr>
              <p:cNvPr id="96" name="Písanie rukou 95">
                <a:extLst>
                  <a:ext uri="{FF2B5EF4-FFF2-40B4-BE49-F238E27FC236}">
                    <a16:creationId xmlns:a16="http://schemas.microsoft.com/office/drawing/2014/main" id="{389034EA-5F9C-4ED1-B15C-2790B7842A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19255" y="3749025"/>
                <a:ext cx="50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7" name="Písanie rukou 96">
                <a:extLst>
                  <a:ext uri="{FF2B5EF4-FFF2-40B4-BE49-F238E27FC236}">
                    <a16:creationId xmlns:a16="http://schemas.microsoft.com/office/drawing/2014/main" id="{E630335F-67F9-4B22-9879-DBDAEB3F5140}"/>
                  </a:ext>
                </a:extLst>
              </p14:cNvPr>
              <p14:cNvContentPartPr/>
              <p14:nvPr/>
            </p14:nvContentPartPr>
            <p14:xfrm>
              <a:off x="1753095" y="3654705"/>
              <a:ext cx="30600" cy="9720"/>
            </p14:xfrm>
          </p:contentPart>
        </mc:Choice>
        <mc:Fallback xmlns="">
          <p:pic>
            <p:nvPicPr>
              <p:cNvPr id="97" name="Písanie rukou 96">
                <a:extLst>
                  <a:ext uri="{FF2B5EF4-FFF2-40B4-BE49-F238E27FC236}">
                    <a16:creationId xmlns:a16="http://schemas.microsoft.com/office/drawing/2014/main" id="{E630335F-67F9-4B22-9879-DBDAEB3F514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44095" y="3646065"/>
                <a:ext cx="48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8" name="Písanie rukou 97">
                <a:extLst>
                  <a:ext uri="{FF2B5EF4-FFF2-40B4-BE49-F238E27FC236}">
                    <a16:creationId xmlns:a16="http://schemas.microsoft.com/office/drawing/2014/main" id="{398EEBC2-1E29-4CEC-A08F-B8E244586B79}"/>
                  </a:ext>
                </a:extLst>
              </p14:cNvPr>
              <p14:cNvContentPartPr/>
              <p14:nvPr/>
            </p14:nvContentPartPr>
            <p14:xfrm>
              <a:off x="1903935" y="3699345"/>
              <a:ext cx="113400" cy="157320"/>
            </p14:xfrm>
          </p:contentPart>
        </mc:Choice>
        <mc:Fallback xmlns="">
          <p:pic>
            <p:nvPicPr>
              <p:cNvPr id="98" name="Písanie rukou 97">
                <a:extLst>
                  <a:ext uri="{FF2B5EF4-FFF2-40B4-BE49-F238E27FC236}">
                    <a16:creationId xmlns:a16="http://schemas.microsoft.com/office/drawing/2014/main" id="{398EEBC2-1E29-4CEC-A08F-B8E244586B7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95295" y="3690345"/>
                <a:ext cx="131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9" name="Písanie rukou 98">
                <a:extLst>
                  <a:ext uri="{FF2B5EF4-FFF2-40B4-BE49-F238E27FC236}">
                    <a16:creationId xmlns:a16="http://schemas.microsoft.com/office/drawing/2014/main" id="{EB665C99-42FD-4A66-9376-4C09F80C26DE}"/>
                  </a:ext>
                </a:extLst>
              </p14:cNvPr>
              <p14:cNvContentPartPr/>
              <p14:nvPr/>
            </p14:nvContentPartPr>
            <p14:xfrm>
              <a:off x="2106975" y="3745065"/>
              <a:ext cx="50400" cy="120600"/>
            </p14:xfrm>
          </p:contentPart>
        </mc:Choice>
        <mc:Fallback xmlns="">
          <p:pic>
            <p:nvPicPr>
              <p:cNvPr id="99" name="Písanie rukou 98">
                <a:extLst>
                  <a:ext uri="{FF2B5EF4-FFF2-40B4-BE49-F238E27FC236}">
                    <a16:creationId xmlns:a16="http://schemas.microsoft.com/office/drawing/2014/main" id="{EB665C99-42FD-4A66-9376-4C09F80C26D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97975" y="3736065"/>
                <a:ext cx="68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0" name="Písanie rukou 99">
                <a:extLst>
                  <a:ext uri="{FF2B5EF4-FFF2-40B4-BE49-F238E27FC236}">
                    <a16:creationId xmlns:a16="http://schemas.microsoft.com/office/drawing/2014/main" id="{DD9219FC-A4EE-4342-A5CE-1F3FAF3229F9}"/>
                  </a:ext>
                </a:extLst>
              </p14:cNvPr>
              <p14:cNvContentPartPr/>
              <p14:nvPr/>
            </p14:nvContentPartPr>
            <p14:xfrm>
              <a:off x="2152695" y="3653985"/>
              <a:ext cx="26280" cy="45360"/>
            </p14:xfrm>
          </p:contentPart>
        </mc:Choice>
        <mc:Fallback xmlns="">
          <p:pic>
            <p:nvPicPr>
              <p:cNvPr id="100" name="Písanie rukou 99">
                <a:extLst>
                  <a:ext uri="{FF2B5EF4-FFF2-40B4-BE49-F238E27FC236}">
                    <a16:creationId xmlns:a16="http://schemas.microsoft.com/office/drawing/2014/main" id="{DD9219FC-A4EE-4342-A5CE-1F3FAF3229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43695" y="3644985"/>
                <a:ext cx="439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0" name="Písanie rukou 109">
                <a:extLst>
                  <a:ext uri="{FF2B5EF4-FFF2-40B4-BE49-F238E27FC236}">
                    <a16:creationId xmlns:a16="http://schemas.microsoft.com/office/drawing/2014/main" id="{1157ABB5-D3D6-43A3-B2AE-F71809388861}"/>
                  </a:ext>
                </a:extLst>
              </p14:cNvPr>
              <p14:cNvContentPartPr/>
              <p14:nvPr/>
            </p14:nvContentPartPr>
            <p14:xfrm>
              <a:off x="3536175" y="3744705"/>
              <a:ext cx="443160" cy="143640"/>
            </p14:xfrm>
          </p:contentPart>
        </mc:Choice>
        <mc:Fallback xmlns="">
          <p:pic>
            <p:nvPicPr>
              <p:cNvPr id="110" name="Písanie rukou 109">
                <a:extLst>
                  <a:ext uri="{FF2B5EF4-FFF2-40B4-BE49-F238E27FC236}">
                    <a16:creationId xmlns:a16="http://schemas.microsoft.com/office/drawing/2014/main" id="{1157ABB5-D3D6-43A3-B2AE-F7180938886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27535" y="3735705"/>
                <a:ext cx="460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1" name="Písanie rukou 110">
                <a:extLst>
                  <a:ext uri="{FF2B5EF4-FFF2-40B4-BE49-F238E27FC236}">
                    <a16:creationId xmlns:a16="http://schemas.microsoft.com/office/drawing/2014/main" id="{B14F0572-8DF0-4632-898E-FC7F7E83A882}"/>
                  </a:ext>
                </a:extLst>
              </p14:cNvPr>
              <p14:cNvContentPartPr/>
              <p14:nvPr/>
            </p14:nvContentPartPr>
            <p14:xfrm>
              <a:off x="3067095" y="3680985"/>
              <a:ext cx="379800" cy="304560"/>
            </p14:xfrm>
          </p:contentPart>
        </mc:Choice>
        <mc:Fallback xmlns="">
          <p:pic>
            <p:nvPicPr>
              <p:cNvPr id="111" name="Písanie rukou 110">
                <a:extLst>
                  <a:ext uri="{FF2B5EF4-FFF2-40B4-BE49-F238E27FC236}">
                    <a16:creationId xmlns:a16="http://schemas.microsoft.com/office/drawing/2014/main" id="{B14F0572-8DF0-4632-898E-FC7F7E83A88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58095" y="3672345"/>
                <a:ext cx="39744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2" name="Písanie rukou 111">
                <a:extLst>
                  <a:ext uri="{FF2B5EF4-FFF2-40B4-BE49-F238E27FC236}">
                    <a16:creationId xmlns:a16="http://schemas.microsoft.com/office/drawing/2014/main" id="{E5D76253-44A4-430C-A62F-244142604A7B}"/>
                  </a:ext>
                </a:extLst>
              </p14:cNvPr>
              <p14:cNvContentPartPr/>
              <p14:nvPr/>
            </p14:nvContentPartPr>
            <p14:xfrm>
              <a:off x="2285895" y="3566145"/>
              <a:ext cx="658800" cy="290880"/>
            </p14:xfrm>
          </p:contentPart>
        </mc:Choice>
        <mc:Fallback xmlns="">
          <p:pic>
            <p:nvPicPr>
              <p:cNvPr id="112" name="Písanie rukou 111">
                <a:extLst>
                  <a:ext uri="{FF2B5EF4-FFF2-40B4-BE49-F238E27FC236}">
                    <a16:creationId xmlns:a16="http://schemas.microsoft.com/office/drawing/2014/main" id="{E5D76253-44A4-430C-A62F-244142604A7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77255" y="3557145"/>
                <a:ext cx="6764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7" name="Písanie rukou 116">
                <a:extLst>
                  <a:ext uri="{FF2B5EF4-FFF2-40B4-BE49-F238E27FC236}">
                    <a16:creationId xmlns:a16="http://schemas.microsoft.com/office/drawing/2014/main" id="{8A1C3B46-659F-4992-82B7-B3596EF4DA62}"/>
                  </a:ext>
                </a:extLst>
              </p14:cNvPr>
              <p14:cNvContentPartPr/>
              <p14:nvPr/>
            </p14:nvContentPartPr>
            <p14:xfrm>
              <a:off x="5635695" y="3563985"/>
              <a:ext cx="143640" cy="319680"/>
            </p14:xfrm>
          </p:contentPart>
        </mc:Choice>
        <mc:Fallback xmlns="">
          <p:pic>
            <p:nvPicPr>
              <p:cNvPr id="117" name="Písanie rukou 116">
                <a:extLst>
                  <a:ext uri="{FF2B5EF4-FFF2-40B4-BE49-F238E27FC236}">
                    <a16:creationId xmlns:a16="http://schemas.microsoft.com/office/drawing/2014/main" id="{8A1C3B46-659F-4992-82B7-B3596EF4DA6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27033" y="3554985"/>
                <a:ext cx="161324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8" name="Písanie rukou 117">
                <a:extLst>
                  <a:ext uri="{FF2B5EF4-FFF2-40B4-BE49-F238E27FC236}">
                    <a16:creationId xmlns:a16="http://schemas.microsoft.com/office/drawing/2014/main" id="{8313E287-D563-435C-829C-E0EE06704773}"/>
                  </a:ext>
                </a:extLst>
              </p14:cNvPr>
              <p14:cNvContentPartPr/>
              <p14:nvPr/>
            </p14:nvContentPartPr>
            <p14:xfrm>
              <a:off x="5071935" y="3697905"/>
              <a:ext cx="433440" cy="280080"/>
            </p14:xfrm>
          </p:contentPart>
        </mc:Choice>
        <mc:Fallback xmlns="">
          <p:pic>
            <p:nvPicPr>
              <p:cNvPr id="118" name="Písanie rukou 117">
                <a:extLst>
                  <a:ext uri="{FF2B5EF4-FFF2-40B4-BE49-F238E27FC236}">
                    <a16:creationId xmlns:a16="http://schemas.microsoft.com/office/drawing/2014/main" id="{8313E287-D563-435C-829C-E0EE0670477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62942" y="3688905"/>
                <a:ext cx="451065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1" name="Písanie rukou 120">
                <a:extLst>
                  <a:ext uri="{FF2B5EF4-FFF2-40B4-BE49-F238E27FC236}">
                    <a16:creationId xmlns:a16="http://schemas.microsoft.com/office/drawing/2014/main" id="{2E6F6851-A0C8-4B23-8DA8-CBE639327B3E}"/>
                  </a:ext>
                </a:extLst>
              </p14:cNvPr>
              <p14:cNvContentPartPr/>
              <p14:nvPr/>
            </p14:nvContentPartPr>
            <p14:xfrm>
              <a:off x="6079935" y="3720945"/>
              <a:ext cx="105840" cy="121320"/>
            </p14:xfrm>
          </p:contentPart>
        </mc:Choice>
        <mc:Fallback xmlns="">
          <p:pic>
            <p:nvPicPr>
              <p:cNvPr id="121" name="Písanie rukou 120">
                <a:extLst>
                  <a:ext uri="{FF2B5EF4-FFF2-40B4-BE49-F238E27FC236}">
                    <a16:creationId xmlns:a16="http://schemas.microsoft.com/office/drawing/2014/main" id="{2E6F6851-A0C8-4B23-8DA8-CBE639327B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71295" y="3711945"/>
                <a:ext cx="123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8" name="Písanie rukou 127">
                <a:extLst>
                  <a:ext uri="{FF2B5EF4-FFF2-40B4-BE49-F238E27FC236}">
                    <a16:creationId xmlns:a16="http://schemas.microsoft.com/office/drawing/2014/main" id="{F2FB01D6-0167-4BBE-A3DA-F1B5243A1CEB}"/>
                  </a:ext>
                </a:extLst>
              </p14:cNvPr>
              <p14:cNvContentPartPr/>
              <p14:nvPr/>
            </p14:nvContentPartPr>
            <p14:xfrm>
              <a:off x="6752415" y="3870705"/>
              <a:ext cx="159840" cy="284040"/>
            </p14:xfrm>
          </p:contentPart>
        </mc:Choice>
        <mc:Fallback xmlns="">
          <p:pic>
            <p:nvPicPr>
              <p:cNvPr id="128" name="Písanie rukou 127">
                <a:extLst>
                  <a:ext uri="{FF2B5EF4-FFF2-40B4-BE49-F238E27FC236}">
                    <a16:creationId xmlns:a16="http://schemas.microsoft.com/office/drawing/2014/main" id="{F2FB01D6-0167-4BBE-A3DA-F1B5243A1CE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43775" y="3862054"/>
                <a:ext cx="177480" cy="301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9" name="Písanie rukou 128">
                <a:extLst>
                  <a:ext uri="{FF2B5EF4-FFF2-40B4-BE49-F238E27FC236}">
                    <a16:creationId xmlns:a16="http://schemas.microsoft.com/office/drawing/2014/main" id="{8CBF5000-131D-403B-80C3-6E7EA148A95E}"/>
                  </a:ext>
                </a:extLst>
              </p14:cNvPr>
              <p14:cNvContentPartPr/>
              <p14:nvPr/>
            </p14:nvContentPartPr>
            <p14:xfrm>
              <a:off x="6601935" y="3455985"/>
              <a:ext cx="595800" cy="279720"/>
            </p14:xfrm>
          </p:contentPart>
        </mc:Choice>
        <mc:Fallback xmlns="">
          <p:pic>
            <p:nvPicPr>
              <p:cNvPr id="129" name="Písanie rukou 128">
                <a:extLst>
                  <a:ext uri="{FF2B5EF4-FFF2-40B4-BE49-F238E27FC236}">
                    <a16:creationId xmlns:a16="http://schemas.microsoft.com/office/drawing/2014/main" id="{8CBF5000-131D-403B-80C3-6E7EA148A95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93290" y="3446997"/>
                <a:ext cx="613451" cy="2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3" name="Písanie rukou 132">
                <a:extLst>
                  <a:ext uri="{FF2B5EF4-FFF2-40B4-BE49-F238E27FC236}">
                    <a16:creationId xmlns:a16="http://schemas.microsoft.com/office/drawing/2014/main" id="{7166CDF0-9123-46FC-8C32-36CC5091260D}"/>
                  </a:ext>
                </a:extLst>
              </p14:cNvPr>
              <p14:cNvContentPartPr/>
              <p14:nvPr/>
            </p14:nvContentPartPr>
            <p14:xfrm>
              <a:off x="657975" y="4562625"/>
              <a:ext cx="293040" cy="252000"/>
            </p14:xfrm>
          </p:contentPart>
        </mc:Choice>
        <mc:Fallback xmlns="">
          <p:pic>
            <p:nvPicPr>
              <p:cNvPr id="133" name="Písanie rukou 132">
                <a:extLst>
                  <a:ext uri="{FF2B5EF4-FFF2-40B4-BE49-F238E27FC236}">
                    <a16:creationId xmlns:a16="http://schemas.microsoft.com/office/drawing/2014/main" id="{7166CDF0-9123-46FC-8C32-36CC5091260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8975" y="4553625"/>
                <a:ext cx="3106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6" name="Písanie rukou 135">
                <a:extLst>
                  <a:ext uri="{FF2B5EF4-FFF2-40B4-BE49-F238E27FC236}">
                    <a16:creationId xmlns:a16="http://schemas.microsoft.com/office/drawing/2014/main" id="{769F1465-2AFF-49A2-A907-DDA342192737}"/>
                  </a:ext>
                </a:extLst>
              </p14:cNvPr>
              <p14:cNvContentPartPr/>
              <p14:nvPr/>
            </p14:nvContentPartPr>
            <p14:xfrm>
              <a:off x="1408935" y="4628505"/>
              <a:ext cx="450720" cy="294480"/>
            </p14:xfrm>
          </p:contentPart>
        </mc:Choice>
        <mc:Fallback xmlns="">
          <p:pic>
            <p:nvPicPr>
              <p:cNvPr id="136" name="Písanie rukou 135">
                <a:extLst>
                  <a:ext uri="{FF2B5EF4-FFF2-40B4-BE49-F238E27FC236}">
                    <a16:creationId xmlns:a16="http://schemas.microsoft.com/office/drawing/2014/main" id="{769F1465-2AFF-49A2-A907-DDA34219273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99935" y="4619865"/>
                <a:ext cx="4683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Písanie rukou 136">
                <a:extLst>
                  <a:ext uri="{FF2B5EF4-FFF2-40B4-BE49-F238E27FC236}">
                    <a16:creationId xmlns:a16="http://schemas.microsoft.com/office/drawing/2014/main" id="{04C4F2B3-5068-4E50-A666-51D05F7D83F7}"/>
                  </a:ext>
                </a:extLst>
              </p14:cNvPr>
              <p14:cNvContentPartPr/>
              <p14:nvPr/>
            </p14:nvContentPartPr>
            <p14:xfrm>
              <a:off x="2180415" y="4655865"/>
              <a:ext cx="172800" cy="22320"/>
            </p14:xfrm>
          </p:contentPart>
        </mc:Choice>
        <mc:Fallback xmlns="">
          <p:pic>
            <p:nvPicPr>
              <p:cNvPr id="137" name="Písanie rukou 136">
                <a:extLst>
                  <a:ext uri="{FF2B5EF4-FFF2-40B4-BE49-F238E27FC236}">
                    <a16:creationId xmlns:a16="http://schemas.microsoft.com/office/drawing/2014/main" id="{04C4F2B3-5068-4E50-A666-51D05F7D83F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71415" y="4647225"/>
                <a:ext cx="190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5" name="Písanie rukou 144">
                <a:extLst>
                  <a:ext uri="{FF2B5EF4-FFF2-40B4-BE49-F238E27FC236}">
                    <a16:creationId xmlns:a16="http://schemas.microsoft.com/office/drawing/2014/main" id="{37931637-5BC8-4159-9CD0-476CEFE2E39B}"/>
                  </a:ext>
                </a:extLst>
              </p14:cNvPr>
              <p14:cNvContentPartPr/>
              <p14:nvPr/>
            </p14:nvContentPartPr>
            <p14:xfrm>
              <a:off x="2695215" y="4324665"/>
              <a:ext cx="593640" cy="308520"/>
            </p14:xfrm>
          </p:contentPart>
        </mc:Choice>
        <mc:Fallback xmlns="">
          <p:pic>
            <p:nvPicPr>
              <p:cNvPr id="145" name="Písanie rukou 144">
                <a:extLst>
                  <a:ext uri="{FF2B5EF4-FFF2-40B4-BE49-F238E27FC236}">
                    <a16:creationId xmlns:a16="http://schemas.microsoft.com/office/drawing/2014/main" id="{37931637-5BC8-4159-9CD0-476CEFE2E39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86215" y="4315665"/>
                <a:ext cx="6112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49" name="Písanie rukou 148">
                <a:extLst>
                  <a:ext uri="{FF2B5EF4-FFF2-40B4-BE49-F238E27FC236}">
                    <a16:creationId xmlns:a16="http://schemas.microsoft.com/office/drawing/2014/main" id="{C59282D0-2540-4045-AA1C-45B45C0FA3B0}"/>
                  </a:ext>
                </a:extLst>
              </p14:cNvPr>
              <p14:cNvContentPartPr/>
              <p14:nvPr/>
            </p14:nvContentPartPr>
            <p14:xfrm>
              <a:off x="2814015" y="4672425"/>
              <a:ext cx="340200" cy="335160"/>
            </p14:xfrm>
          </p:contentPart>
        </mc:Choice>
        <mc:Fallback xmlns="">
          <p:pic>
            <p:nvPicPr>
              <p:cNvPr id="149" name="Písanie rukou 148">
                <a:extLst>
                  <a:ext uri="{FF2B5EF4-FFF2-40B4-BE49-F238E27FC236}">
                    <a16:creationId xmlns:a16="http://schemas.microsoft.com/office/drawing/2014/main" id="{C59282D0-2540-4045-AA1C-45B45C0FA3B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05015" y="4663425"/>
                <a:ext cx="3578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4" name="Písanie rukou 163">
                <a:extLst>
                  <a:ext uri="{FF2B5EF4-FFF2-40B4-BE49-F238E27FC236}">
                    <a16:creationId xmlns:a16="http://schemas.microsoft.com/office/drawing/2014/main" id="{63DC0438-A974-4477-8C09-F7A5842B684B}"/>
                  </a:ext>
                </a:extLst>
              </p14:cNvPr>
              <p14:cNvContentPartPr/>
              <p14:nvPr/>
            </p14:nvContentPartPr>
            <p14:xfrm>
              <a:off x="1228215" y="5747025"/>
              <a:ext cx="62640" cy="31680"/>
            </p14:xfrm>
          </p:contentPart>
        </mc:Choice>
        <mc:Fallback xmlns="">
          <p:pic>
            <p:nvPicPr>
              <p:cNvPr id="164" name="Písanie rukou 163">
                <a:extLst>
                  <a:ext uri="{FF2B5EF4-FFF2-40B4-BE49-F238E27FC236}">
                    <a16:creationId xmlns:a16="http://schemas.microsoft.com/office/drawing/2014/main" id="{63DC0438-A974-4477-8C09-F7A5842B684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219215" y="5738025"/>
                <a:ext cx="80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65" name="Písanie rukou 164">
                <a:extLst>
                  <a:ext uri="{FF2B5EF4-FFF2-40B4-BE49-F238E27FC236}">
                    <a16:creationId xmlns:a16="http://schemas.microsoft.com/office/drawing/2014/main" id="{AD29B1B7-B579-4891-88B8-B4D6447242F0}"/>
                  </a:ext>
                </a:extLst>
              </p14:cNvPr>
              <p14:cNvContentPartPr/>
              <p14:nvPr/>
            </p14:nvContentPartPr>
            <p14:xfrm>
              <a:off x="1210935" y="5824425"/>
              <a:ext cx="111600" cy="29880"/>
            </p14:xfrm>
          </p:contentPart>
        </mc:Choice>
        <mc:Fallback xmlns="">
          <p:pic>
            <p:nvPicPr>
              <p:cNvPr id="165" name="Písanie rukou 164">
                <a:extLst>
                  <a:ext uri="{FF2B5EF4-FFF2-40B4-BE49-F238E27FC236}">
                    <a16:creationId xmlns:a16="http://schemas.microsoft.com/office/drawing/2014/main" id="{AD29B1B7-B579-4891-88B8-B4D6447242F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02295" y="5815785"/>
                <a:ext cx="129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72" name="Písanie rukou 171">
                <a:extLst>
                  <a:ext uri="{FF2B5EF4-FFF2-40B4-BE49-F238E27FC236}">
                    <a16:creationId xmlns:a16="http://schemas.microsoft.com/office/drawing/2014/main" id="{B772F890-838B-4E7D-85F6-AF8B7E377328}"/>
                  </a:ext>
                </a:extLst>
              </p14:cNvPr>
              <p14:cNvContentPartPr/>
              <p14:nvPr/>
            </p14:nvContentPartPr>
            <p14:xfrm>
              <a:off x="1701255" y="5118105"/>
              <a:ext cx="908280" cy="1013760"/>
            </p14:xfrm>
          </p:contentPart>
        </mc:Choice>
        <mc:Fallback xmlns="">
          <p:pic>
            <p:nvPicPr>
              <p:cNvPr id="172" name="Písanie rukou 171">
                <a:extLst>
                  <a:ext uri="{FF2B5EF4-FFF2-40B4-BE49-F238E27FC236}">
                    <a16:creationId xmlns:a16="http://schemas.microsoft.com/office/drawing/2014/main" id="{B772F890-838B-4E7D-85F6-AF8B7E37732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92255" y="5109105"/>
                <a:ext cx="925920" cy="10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73" name="Písanie rukou 172">
                <a:extLst>
                  <a:ext uri="{FF2B5EF4-FFF2-40B4-BE49-F238E27FC236}">
                    <a16:creationId xmlns:a16="http://schemas.microsoft.com/office/drawing/2014/main" id="{88DA088E-AA91-481D-A0E3-ECF423D29D77}"/>
                  </a:ext>
                </a:extLst>
              </p14:cNvPr>
              <p14:cNvContentPartPr/>
              <p14:nvPr/>
            </p14:nvContentPartPr>
            <p14:xfrm>
              <a:off x="806295" y="5626065"/>
              <a:ext cx="192240" cy="326880"/>
            </p14:xfrm>
          </p:contentPart>
        </mc:Choice>
        <mc:Fallback xmlns="">
          <p:pic>
            <p:nvPicPr>
              <p:cNvPr id="173" name="Písanie rukou 172">
                <a:extLst>
                  <a:ext uri="{FF2B5EF4-FFF2-40B4-BE49-F238E27FC236}">
                    <a16:creationId xmlns:a16="http://schemas.microsoft.com/office/drawing/2014/main" id="{88DA088E-AA91-481D-A0E3-ECF423D29D7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97295" y="5617065"/>
                <a:ext cx="2098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4" name="Písanie rukou 213">
                <a:extLst>
                  <a:ext uri="{FF2B5EF4-FFF2-40B4-BE49-F238E27FC236}">
                    <a16:creationId xmlns:a16="http://schemas.microsoft.com/office/drawing/2014/main" id="{AE3D11D4-3538-4992-AE66-FB49EF7C3A57}"/>
                  </a:ext>
                </a:extLst>
              </p14:cNvPr>
              <p14:cNvContentPartPr/>
              <p14:nvPr/>
            </p14:nvContentPartPr>
            <p14:xfrm>
              <a:off x="3686295" y="4431945"/>
              <a:ext cx="4548240" cy="2300400"/>
            </p14:xfrm>
          </p:contentPart>
        </mc:Choice>
        <mc:Fallback xmlns="">
          <p:pic>
            <p:nvPicPr>
              <p:cNvPr id="214" name="Písanie rukou 213">
                <a:extLst>
                  <a:ext uri="{FF2B5EF4-FFF2-40B4-BE49-F238E27FC236}">
                    <a16:creationId xmlns:a16="http://schemas.microsoft.com/office/drawing/2014/main" id="{AE3D11D4-3538-4992-AE66-FB49EF7C3A5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677655" y="4423305"/>
                <a:ext cx="4565880" cy="23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0">
            <p14:nvContentPartPr>
              <p14:cNvPr id="215" name="Písanie rukou 214">
                <a:extLst>
                  <a:ext uri="{FF2B5EF4-FFF2-40B4-BE49-F238E27FC236}">
                    <a16:creationId xmlns:a16="http://schemas.microsoft.com/office/drawing/2014/main" id="{07E61582-260E-4E22-8304-C3FF6CCD6B82}"/>
                  </a:ext>
                </a:extLst>
              </p14:cNvPr>
              <p14:cNvContentPartPr/>
              <p14:nvPr/>
            </p14:nvContentPartPr>
            <p14:xfrm>
              <a:off x="7064895" y="5672505"/>
              <a:ext cx="360" cy="360"/>
            </p14:xfrm>
          </p:contentPart>
        </mc:Choice>
        <mc:Fallback xmlns="">
          <p:pic>
            <p:nvPicPr>
              <p:cNvPr id="215" name="Písanie rukou 214">
                <a:extLst>
                  <a:ext uri="{FF2B5EF4-FFF2-40B4-BE49-F238E27FC236}">
                    <a16:creationId xmlns:a16="http://schemas.microsoft.com/office/drawing/2014/main" id="{07E61582-260E-4E22-8304-C3FF6CCD6B8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055895" y="5663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2">
            <p14:nvContentPartPr>
              <p14:cNvPr id="217" name="Písanie rukou 216">
                <a:extLst>
                  <a:ext uri="{FF2B5EF4-FFF2-40B4-BE49-F238E27FC236}">
                    <a16:creationId xmlns:a16="http://schemas.microsoft.com/office/drawing/2014/main" id="{8269A734-AA5E-43E1-80E9-595C7D378440}"/>
                  </a:ext>
                </a:extLst>
              </p14:cNvPr>
              <p14:cNvContentPartPr/>
              <p14:nvPr/>
            </p14:nvContentPartPr>
            <p14:xfrm>
              <a:off x="6757095" y="5930265"/>
              <a:ext cx="455040" cy="220320"/>
            </p14:xfrm>
          </p:contentPart>
        </mc:Choice>
        <mc:Fallback xmlns="">
          <p:pic>
            <p:nvPicPr>
              <p:cNvPr id="217" name="Písanie rukou 216">
                <a:extLst>
                  <a:ext uri="{FF2B5EF4-FFF2-40B4-BE49-F238E27FC236}">
                    <a16:creationId xmlns:a16="http://schemas.microsoft.com/office/drawing/2014/main" id="{8269A734-AA5E-43E1-80E9-595C7D37844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748095" y="5921265"/>
                <a:ext cx="4726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4">
            <p14:nvContentPartPr>
              <p14:cNvPr id="226" name="Písanie rukou 225">
                <a:extLst>
                  <a:ext uri="{FF2B5EF4-FFF2-40B4-BE49-F238E27FC236}">
                    <a16:creationId xmlns:a16="http://schemas.microsoft.com/office/drawing/2014/main" id="{9A1DECCC-6C8C-4829-B299-52D8275E7A70}"/>
                  </a:ext>
                </a:extLst>
              </p14:cNvPr>
              <p14:cNvContentPartPr/>
              <p14:nvPr/>
            </p14:nvContentPartPr>
            <p14:xfrm>
              <a:off x="5213055" y="6176865"/>
              <a:ext cx="333720" cy="414360"/>
            </p14:xfrm>
          </p:contentPart>
        </mc:Choice>
        <mc:Fallback xmlns="">
          <p:pic>
            <p:nvPicPr>
              <p:cNvPr id="226" name="Písanie rukou 225">
                <a:extLst>
                  <a:ext uri="{FF2B5EF4-FFF2-40B4-BE49-F238E27FC236}">
                    <a16:creationId xmlns:a16="http://schemas.microsoft.com/office/drawing/2014/main" id="{9A1DECCC-6C8C-4829-B299-52D8275E7A7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04055" y="6168225"/>
                <a:ext cx="35136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58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Svetový rekord</a:t>
            </a:r>
          </a:p>
        </p:txBody>
      </p:sp>
      <p:pic>
        <p:nvPicPr>
          <p:cNvPr id="36866" name="Picture 2" descr="https://www.wired.com/images_blogs/wiredscience/2011/08/sd.jpg">
            <a:extLst>
              <a:ext uri="{FF2B5EF4-FFF2-40B4-BE49-F238E27FC236}">
                <a16:creationId xmlns:a16="http://schemas.microsoft.com/office/drawing/2014/main" id="{46615A91-67AC-4A0F-A50A-FD497051F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544616" cy="53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8D4A994E-191A-4108-BCEB-5B8A35460795}"/>
                  </a:ext>
                </a:extLst>
              </p14:cNvPr>
              <p14:cNvContentPartPr/>
              <p14:nvPr/>
            </p14:nvContentPartPr>
            <p14:xfrm>
              <a:off x="555480" y="4878790"/>
              <a:ext cx="1132200" cy="65196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8D4A994E-191A-4108-BCEB-5B8A354607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840" y="4869790"/>
                <a:ext cx="11498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1E3B331F-717C-402B-BF67-47ED4E16A96E}"/>
                  </a:ext>
                </a:extLst>
              </p14:cNvPr>
              <p14:cNvContentPartPr/>
              <p14:nvPr/>
            </p14:nvContentPartPr>
            <p14:xfrm>
              <a:off x="3251520" y="3840550"/>
              <a:ext cx="1275840" cy="53676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1E3B331F-717C-402B-BF67-47ED4E16A9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2520" y="3831550"/>
                <a:ext cx="129348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Písanie rukou 18">
                <a:extLst>
                  <a:ext uri="{FF2B5EF4-FFF2-40B4-BE49-F238E27FC236}">
                    <a16:creationId xmlns:a16="http://schemas.microsoft.com/office/drawing/2014/main" id="{7B948EA0-BF16-4C6E-B692-8CF1ED175786}"/>
                  </a:ext>
                </a:extLst>
              </p14:cNvPr>
              <p14:cNvContentPartPr/>
              <p14:nvPr/>
            </p14:nvContentPartPr>
            <p14:xfrm>
              <a:off x="7397640" y="1641310"/>
              <a:ext cx="525600" cy="381240"/>
            </p14:xfrm>
          </p:contentPart>
        </mc:Choice>
        <mc:Fallback xmlns="">
          <p:pic>
            <p:nvPicPr>
              <p:cNvPr id="19" name="Písanie rukou 18">
                <a:extLst>
                  <a:ext uri="{FF2B5EF4-FFF2-40B4-BE49-F238E27FC236}">
                    <a16:creationId xmlns:a16="http://schemas.microsoft.com/office/drawing/2014/main" id="{7B948EA0-BF16-4C6E-B692-8CF1ED1757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8646" y="1632662"/>
                <a:ext cx="542868" cy="39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Písanie rukou 19">
                <a:extLst>
                  <a:ext uri="{FF2B5EF4-FFF2-40B4-BE49-F238E27FC236}">
                    <a16:creationId xmlns:a16="http://schemas.microsoft.com/office/drawing/2014/main" id="{4E95D91E-EB0B-4E7B-8763-E95E5CFC8226}"/>
                  </a:ext>
                </a:extLst>
              </p14:cNvPr>
              <p14:cNvContentPartPr/>
              <p14:nvPr/>
            </p14:nvContentPartPr>
            <p14:xfrm>
              <a:off x="6913080" y="1743550"/>
              <a:ext cx="272160" cy="195120"/>
            </p14:xfrm>
          </p:contentPart>
        </mc:Choice>
        <mc:Fallback xmlns="">
          <p:pic>
            <p:nvPicPr>
              <p:cNvPr id="20" name="Písanie rukou 19">
                <a:extLst>
                  <a:ext uri="{FF2B5EF4-FFF2-40B4-BE49-F238E27FC236}">
                    <a16:creationId xmlns:a16="http://schemas.microsoft.com/office/drawing/2014/main" id="{4E95D91E-EB0B-4E7B-8763-E95E5CFC82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04080" y="1734550"/>
                <a:ext cx="28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Písanie rukou 20">
                <a:extLst>
                  <a:ext uri="{FF2B5EF4-FFF2-40B4-BE49-F238E27FC236}">
                    <a16:creationId xmlns:a16="http://schemas.microsoft.com/office/drawing/2014/main" id="{83C0C6D9-EBC8-4E63-BC9B-547632F4078B}"/>
                  </a:ext>
                </a:extLst>
              </p14:cNvPr>
              <p14:cNvContentPartPr/>
              <p14:nvPr/>
            </p14:nvContentPartPr>
            <p14:xfrm>
              <a:off x="6381360" y="1920670"/>
              <a:ext cx="383760" cy="349920"/>
            </p14:xfrm>
          </p:contentPart>
        </mc:Choice>
        <mc:Fallback xmlns="">
          <p:pic>
            <p:nvPicPr>
              <p:cNvPr id="21" name="Písanie rukou 20">
                <a:extLst>
                  <a:ext uri="{FF2B5EF4-FFF2-40B4-BE49-F238E27FC236}">
                    <a16:creationId xmlns:a16="http://schemas.microsoft.com/office/drawing/2014/main" id="{83C0C6D9-EBC8-4E63-BC9B-547632F4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72360" y="1912030"/>
                <a:ext cx="4014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42C79A53-D352-408D-A701-45A4E81414D9}"/>
                  </a:ext>
                </a:extLst>
              </p14:cNvPr>
              <p14:cNvContentPartPr/>
              <p14:nvPr/>
            </p14:nvContentPartPr>
            <p14:xfrm>
              <a:off x="6270120" y="1383550"/>
              <a:ext cx="479160" cy="44532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42C79A53-D352-408D-A701-45A4E81414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61120" y="1374557"/>
                <a:ext cx="496440" cy="462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Písanie rukou 24">
                <a:extLst>
                  <a:ext uri="{FF2B5EF4-FFF2-40B4-BE49-F238E27FC236}">
                    <a16:creationId xmlns:a16="http://schemas.microsoft.com/office/drawing/2014/main" id="{5701B1AE-A8EB-47D5-AE12-5D93549471B0}"/>
                  </a:ext>
                </a:extLst>
              </p14:cNvPr>
              <p14:cNvContentPartPr/>
              <p14:nvPr/>
            </p14:nvContentPartPr>
            <p14:xfrm>
              <a:off x="6238800" y="3142150"/>
              <a:ext cx="412200" cy="52200"/>
            </p14:xfrm>
          </p:contentPart>
        </mc:Choice>
        <mc:Fallback xmlns="">
          <p:pic>
            <p:nvPicPr>
              <p:cNvPr id="25" name="Písanie rukou 24">
                <a:extLst>
                  <a:ext uri="{FF2B5EF4-FFF2-40B4-BE49-F238E27FC236}">
                    <a16:creationId xmlns:a16="http://schemas.microsoft.com/office/drawing/2014/main" id="{5701B1AE-A8EB-47D5-AE12-5D93549471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30160" y="3133150"/>
                <a:ext cx="429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Písanie rukou 29">
                <a:extLst>
                  <a:ext uri="{FF2B5EF4-FFF2-40B4-BE49-F238E27FC236}">
                    <a16:creationId xmlns:a16="http://schemas.microsoft.com/office/drawing/2014/main" id="{858F5767-95C3-4FD5-A273-6F3B5DA22D49}"/>
                  </a:ext>
                </a:extLst>
              </p14:cNvPr>
              <p14:cNvContentPartPr/>
              <p14:nvPr/>
            </p14:nvContentPartPr>
            <p14:xfrm>
              <a:off x="6852960" y="3145030"/>
              <a:ext cx="200520" cy="193680"/>
            </p14:xfrm>
          </p:contentPart>
        </mc:Choice>
        <mc:Fallback xmlns="">
          <p:pic>
            <p:nvPicPr>
              <p:cNvPr id="30" name="Písanie rukou 29">
                <a:extLst>
                  <a:ext uri="{FF2B5EF4-FFF2-40B4-BE49-F238E27FC236}">
                    <a16:creationId xmlns:a16="http://schemas.microsoft.com/office/drawing/2014/main" id="{858F5767-95C3-4FD5-A273-6F3B5DA22D4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4320" y="3136030"/>
                <a:ext cx="2181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Písanie rukou 30">
                <a:extLst>
                  <a:ext uri="{FF2B5EF4-FFF2-40B4-BE49-F238E27FC236}">
                    <a16:creationId xmlns:a16="http://schemas.microsoft.com/office/drawing/2014/main" id="{95596ABD-E7D3-4FEE-8F8B-AA7FB82BA531}"/>
                  </a:ext>
                </a:extLst>
              </p14:cNvPr>
              <p14:cNvContentPartPr/>
              <p14:nvPr/>
            </p14:nvContentPartPr>
            <p14:xfrm>
              <a:off x="6327720" y="3361030"/>
              <a:ext cx="369720" cy="312840"/>
            </p14:xfrm>
          </p:contentPart>
        </mc:Choice>
        <mc:Fallback xmlns="">
          <p:pic>
            <p:nvPicPr>
              <p:cNvPr id="31" name="Písanie rukou 30">
                <a:extLst>
                  <a:ext uri="{FF2B5EF4-FFF2-40B4-BE49-F238E27FC236}">
                    <a16:creationId xmlns:a16="http://schemas.microsoft.com/office/drawing/2014/main" id="{95596ABD-E7D3-4FEE-8F8B-AA7FB82BA53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19080" y="3352040"/>
                <a:ext cx="387360" cy="330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Písanie rukou 31">
                <a:extLst>
                  <a:ext uri="{FF2B5EF4-FFF2-40B4-BE49-F238E27FC236}">
                    <a16:creationId xmlns:a16="http://schemas.microsoft.com/office/drawing/2014/main" id="{CEBDAB2C-A372-4568-A30B-6A6962EF1D75}"/>
                  </a:ext>
                </a:extLst>
              </p14:cNvPr>
              <p14:cNvContentPartPr/>
              <p14:nvPr/>
            </p14:nvContentPartPr>
            <p14:xfrm>
              <a:off x="6284160" y="2847310"/>
              <a:ext cx="302400" cy="238320"/>
            </p14:xfrm>
          </p:contentPart>
        </mc:Choice>
        <mc:Fallback xmlns="">
          <p:pic>
            <p:nvPicPr>
              <p:cNvPr id="32" name="Písanie rukou 31">
                <a:extLst>
                  <a:ext uri="{FF2B5EF4-FFF2-40B4-BE49-F238E27FC236}">
                    <a16:creationId xmlns:a16="http://schemas.microsoft.com/office/drawing/2014/main" id="{CEBDAB2C-A372-4568-A30B-6A6962EF1D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75171" y="2838670"/>
                <a:ext cx="320019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Písanie rukou 37">
                <a:extLst>
                  <a:ext uri="{FF2B5EF4-FFF2-40B4-BE49-F238E27FC236}">
                    <a16:creationId xmlns:a16="http://schemas.microsoft.com/office/drawing/2014/main" id="{B9B129B6-E62A-46EB-8CE3-9BF594E7F801}"/>
                  </a:ext>
                </a:extLst>
              </p14:cNvPr>
              <p14:cNvContentPartPr/>
              <p14:nvPr/>
            </p14:nvContentPartPr>
            <p14:xfrm>
              <a:off x="7525440" y="3012190"/>
              <a:ext cx="171360" cy="257040"/>
            </p14:xfrm>
          </p:contentPart>
        </mc:Choice>
        <mc:Fallback xmlns="">
          <p:pic>
            <p:nvPicPr>
              <p:cNvPr id="38" name="Písanie rukou 37">
                <a:extLst>
                  <a:ext uri="{FF2B5EF4-FFF2-40B4-BE49-F238E27FC236}">
                    <a16:creationId xmlns:a16="http://schemas.microsoft.com/office/drawing/2014/main" id="{B9B129B6-E62A-46EB-8CE3-9BF594E7F80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16800" y="2889430"/>
                <a:ext cx="3423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Písanie rukou 38">
                <a:extLst>
                  <a:ext uri="{FF2B5EF4-FFF2-40B4-BE49-F238E27FC236}">
                    <a16:creationId xmlns:a16="http://schemas.microsoft.com/office/drawing/2014/main" id="{51F7D52B-A49B-4848-925B-D082F1908AFD}"/>
                  </a:ext>
                </a:extLst>
              </p14:cNvPr>
              <p14:cNvContentPartPr/>
              <p14:nvPr/>
            </p14:nvContentPartPr>
            <p14:xfrm>
              <a:off x="7270560" y="3032710"/>
              <a:ext cx="147240" cy="347040"/>
            </p14:xfrm>
          </p:contentPart>
        </mc:Choice>
        <mc:Fallback xmlns="">
          <p:pic>
            <p:nvPicPr>
              <p:cNvPr id="39" name="Písanie rukou 38">
                <a:extLst>
                  <a:ext uri="{FF2B5EF4-FFF2-40B4-BE49-F238E27FC236}">
                    <a16:creationId xmlns:a16="http://schemas.microsoft.com/office/drawing/2014/main" id="{51F7D52B-A49B-4848-925B-D082F1908A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1920" y="3024070"/>
                <a:ext cx="1648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" name="Písanie rukou 1">
                <a:extLst>
                  <a:ext uri="{FF2B5EF4-FFF2-40B4-BE49-F238E27FC236}">
                    <a16:creationId xmlns:a16="http://schemas.microsoft.com/office/drawing/2014/main" id="{9C2E4C5E-E941-4428-AAA2-73D372B39FAC}"/>
                  </a:ext>
                </a:extLst>
              </p14:cNvPr>
              <p14:cNvContentPartPr/>
              <p14:nvPr/>
            </p14:nvContentPartPr>
            <p14:xfrm>
              <a:off x="7094775" y="3021465"/>
              <a:ext cx="109080" cy="310320"/>
            </p14:xfrm>
          </p:contentPart>
        </mc:Choice>
        <mc:Fallback xmlns="">
          <p:pic>
            <p:nvPicPr>
              <p:cNvPr id="2" name="Písanie rukou 1">
                <a:extLst>
                  <a:ext uri="{FF2B5EF4-FFF2-40B4-BE49-F238E27FC236}">
                    <a16:creationId xmlns:a16="http://schemas.microsoft.com/office/drawing/2014/main" id="{9C2E4C5E-E941-4428-AAA2-73D372B39FA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5775" y="3012465"/>
                <a:ext cx="12672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EF2BB2A4-A8DE-463E-8F94-C55B5AC64FD9}"/>
                  </a:ext>
                </a:extLst>
              </p14:cNvPr>
              <p14:cNvContentPartPr/>
              <p14:nvPr/>
            </p14:nvContentPartPr>
            <p14:xfrm>
              <a:off x="7252815" y="3342945"/>
              <a:ext cx="34560" cy="3744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EF2BB2A4-A8DE-463E-8F94-C55B5AC64FD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44175" y="3334305"/>
                <a:ext cx="52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A85ACFA2-3030-4453-AA60-F0A7A156E195}"/>
                  </a:ext>
                </a:extLst>
              </p14:cNvPr>
              <p14:cNvContentPartPr/>
              <p14:nvPr/>
            </p14:nvContentPartPr>
            <p14:xfrm>
              <a:off x="6008655" y="4211625"/>
              <a:ext cx="2154240" cy="104940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A85ACFA2-3030-4453-AA60-F0A7A156E1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00015" y="4202985"/>
                <a:ext cx="217188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C98244E8-FA92-492B-9817-CBEEA293F2D9}"/>
                  </a:ext>
                </a:extLst>
              </p14:cNvPr>
              <p14:cNvContentPartPr/>
              <p14:nvPr/>
            </p14:nvContentPartPr>
            <p14:xfrm>
              <a:off x="6848535" y="5505105"/>
              <a:ext cx="962640" cy="98460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C98244E8-FA92-492B-9817-CBEEA293F2D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39535" y="5496462"/>
                <a:ext cx="980280" cy="10022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079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Hybnosť hýbe svetom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-26029" y="1628800"/>
            <a:ext cx="8460432" cy="4752528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Vieme sa dostať na hranicu fyzikálne možného</a:t>
            </a:r>
          </a:p>
          <a:p>
            <a:pPr lvl="1"/>
            <a:r>
              <a:rPr lang="sk-SK" sz="2600" dirty="0"/>
              <a:t>Pri jednoduchom statickom zariadení</a:t>
            </a:r>
          </a:p>
          <a:p>
            <a:r>
              <a:rPr lang="sk-SK" sz="2800" dirty="0"/>
              <a:t>Vieme to spraviť ale aj podstatne horšie</a:t>
            </a:r>
          </a:p>
          <a:p>
            <a:pPr lvl="1"/>
            <a:r>
              <a:rPr lang="sk-SK" sz="2200" dirty="0"/>
              <a:t>Skúste si skočiť do vankúša z peria </a:t>
            </a:r>
            <a:r>
              <a:rPr lang="sk-SK" sz="2200" dirty="0">
                <a:sym typeface="Wingdings" panose="05000000000000000000" pitchFamily="2" charset="2"/>
              </a:rPr>
              <a:t></a:t>
            </a:r>
          </a:p>
          <a:p>
            <a:r>
              <a:rPr lang="sk-SK" sz="2800" dirty="0">
                <a:sym typeface="Wingdings" panose="05000000000000000000" pitchFamily="2" charset="2"/>
              </a:rPr>
              <a:t>Základná úloha</a:t>
            </a:r>
          </a:p>
          <a:p>
            <a:endParaRPr lang="sk-SK" sz="2800" dirty="0">
              <a:sym typeface="Wingdings" panose="05000000000000000000" pitchFamily="2" charset="2"/>
            </a:endParaRPr>
          </a:p>
          <a:p>
            <a:pPr marL="114300" indent="0" algn="ctr">
              <a:buNone/>
            </a:pPr>
            <a:r>
              <a:rPr lang="sk-SK" sz="2800" b="1" dirty="0">
                <a:sym typeface="Wingdings" panose="05000000000000000000" pitchFamily="2" charset="2"/>
              </a:rPr>
              <a:t>Postaviť zariadenie, ktoré sa dostane blízko hranice danej zachovaním hybnosti a energie</a:t>
            </a:r>
          </a:p>
          <a:p>
            <a:pPr marL="114300" indent="0" algn="ctr">
              <a:buNone/>
            </a:pPr>
            <a:endParaRPr lang="sk-SK" sz="2800" b="1" dirty="0">
              <a:sym typeface="Wingdings" panose="05000000000000000000" pitchFamily="2" charset="2"/>
            </a:endParaRPr>
          </a:p>
          <a:p>
            <a:pPr marL="114300" indent="0" algn="ctr">
              <a:buNone/>
            </a:pPr>
            <a:r>
              <a:rPr lang="sk-SK" sz="2800" b="1" dirty="0"/>
              <a:t>Namerať závislosti od parametrov</a:t>
            </a:r>
          </a:p>
        </p:txBody>
      </p:sp>
    </p:spTree>
    <p:extLst>
      <p:ext uri="{BB962C8B-B14F-4D97-AF65-F5344CB8AC3E}">
        <p14:creationId xmlns:p14="http://schemas.microsoft.com/office/powerpoint/2010/main" val="351033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1FDC9-DB67-4179-97EC-6EA1EB1B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Video</a:t>
            </a:r>
          </a:p>
        </p:txBody>
      </p:sp>
      <p:pic>
        <p:nvPicPr>
          <p:cNvPr id="4" name="Online médium 3" title="Blob Jump Official Guinness World Record">
            <a:hlinkClick r:id="" action="ppaction://media"/>
            <a:extLst>
              <a:ext uri="{FF2B5EF4-FFF2-40B4-BE49-F238E27FC236}">
                <a16:creationId xmlns:a16="http://schemas.microsoft.com/office/drawing/2014/main" id="{41005808-B27A-4308-865E-0D962A8709B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44" y="1628800"/>
            <a:ext cx="8193564" cy="46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7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Beyond</a:t>
            </a:r>
            <a:r>
              <a:rPr lang="sk-SK" dirty="0"/>
              <a:t> ZZH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1628800"/>
            <a:ext cx="8460432" cy="4752528"/>
          </a:xfrm>
        </p:spPr>
        <p:txBody>
          <a:bodyPr>
            <a:normAutofit/>
          </a:bodyPr>
          <a:lstStyle/>
          <a:p>
            <a:r>
              <a:rPr lang="sk-SK" sz="2800" dirty="0"/>
              <a:t>Šikovné nastavenie pomeru síl a rýchlostí</a:t>
            </a:r>
          </a:p>
          <a:p>
            <a:endParaRPr lang="sk-SK" sz="2800" dirty="0"/>
          </a:p>
          <a:p>
            <a:pPr marL="114300" indent="0" algn="ctr">
              <a:buNone/>
            </a:pPr>
            <a:r>
              <a:rPr lang="sk-SK" sz="2800" b="1" dirty="0"/>
              <a:t>Teoreticky možné, experimentálne otázne</a:t>
            </a:r>
            <a:r>
              <a:rPr lang="sk-SK" sz="2800" dirty="0"/>
              <a:t> </a:t>
            </a:r>
          </a:p>
          <a:p>
            <a:pPr marL="114300" indent="0" algn="ctr">
              <a:buNone/>
            </a:pPr>
            <a:endParaRPr lang="sk-SK" sz="2800" dirty="0"/>
          </a:p>
          <a:p>
            <a:pPr marL="114300" indent="0" algn="ctr">
              <a:buNone/>
            </a:pPr>
            <a:r>
              <a:rPr lang="sk-SK" sz="2800" b="1" dirty="0"/>
              <a:t>Mohlo by predstavovať zaujímavé a efektné riešenie úlohy</a:t>
            </a:r>
          </a:p>
          <a:p>
            <a:pPr marL="114300" indent="0" algn="ctr">
              <a:buNone/>
            </a:pPr>
            <a:endParaRPr lang="sk-SK" sz="2800" b="1" dirty="0"/>
          </a:p>
          <a:p>
            <a:pPr marL="114300" indent="0" algn="ctr">
              <a:buNone/>
            </a:pPr>
            <a:r>
              <a:rPr lang="sk-SK" sz="2800" b="1" dirty="0"/>
              <a:t>Model tlakovej nádoby</a:t>
            </a:r>
          </a:p>
          <a:p>
            <a:pPr marL="114300" indent="0" algn="ctr">
              <a:buNone/>
            </a:pPr>
            <a:r>
              <a:rPr lang="sk-SK" sz="2800" dirty="0"/>
              <a:t>Natlakujem a potom vypustím – ako odraz lopty</a:t>
            </a:r>
            <a:endParaRPr lang="sk-SK" sz="2400" dirty="0"/>
          </a:p>
          <a:p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426453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2384B-A8C3-4156-801F-A6DDA6D9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Video</a:t>
            </a:r>
          </a:p>
        </p:txBody>
      </p:sp>
      <p:pic>
        <p:nvPicPr>
          <p:cNvPr id="4" name="Online médium 3" title="Best Blob Jumps Compilation">
            <a:hlinkClick r:id="" action="ppaction://media"/>
            <a:extLst>
              <a:ext uri="{FF2B5EF4-FFF2-40B4-BE49-F238E27FC236}">
                <a16:creationId xmlns:a16="http://schemas.microsoft.com/office/drawing/2014/main" id="{5AA52A78-06D3-4C5B-90FD-F54F474CD9B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45" y="1700808"/>
            <a:ext cx="832092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2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Zákon zachovania energie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528" y="1543056"/>
            <a:ext cx="7620000" cy="4752528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Horné ohraničenie výšky doletu</a:t>
            </a:r>
          </a:p>
          <a:p>
            <a:r>
              <a:rPr lang="sk-SK" sz="2800" b="1" dirty="0"/>
              <a:t>Univerzálne horné ohraničenie</a:t>
            </a:r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r>
              <a:rPr lang="sk-SK" sz="2800" dirty="0"/>
              <a:t>Doletím toľkokrát vyššie, koľkokrát ťažšie budú spúšťané predmety</a:t>
            </a:r>
            <a:endParaRPr lang="sk-SK" sz="2600" dirty="0"/>
          </a:p>
          <a:p>
            <a:endParaRPr lang="sk-SK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7263EBC9-A5F4-459D-AAAE-ACC3DAE0CCB9}"/>
                  </a:ext>
                </a:extLst>
              </p14:cNvPr>
              <p14:cNvContentPartPr/>
              <p14:nvPr/>
            </p14:nvContentPartPr>
            <p14:xfrm>
              <a:off x="873480" y="2910960"/>
              <a:ext cx="205200" cy="343800"/>
            </p14:xfrm>
          </p:contentPart>
        </mc:Choice>
        <mc:Fallback xmlns=""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7263EBC9-A5F4-459D-AAAE-ACC3DAE0CC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480" y="2901960"/>
                <a:ext cx="2228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B7B8CC93-E5E7-4CD7-93BB-D9C7029C97F0}"/>
                  </a:ext>
                </a:extLst>
              </p14:cNvPr>
              <p14:cNvContentPartPr/>
              <p14:nvPr/>
            </p14:nvContentPartPr>
            <p14:xfrm>
              <a:off x="2112600" y="3038760"/>
              <a:ext cx="225000" cy="169200"/>
            </p14:xfrm>
          </p:contentPart>
        </mc:Choice>
        <mc:Fallback xmlns="">
          <p:pic>
            <p:nvPicPr>
              <p:cNvPr id="14" name="Písanie rukou 13">
                <a:extLst>
                  <a:ext uri="{FF2B5EF4-FFF2-40B4-BE49-F238E27FC236}">
                    <a16:creationId xmlns:a16="http://schemas.microsoft.com/office/drawing/2014/main" id="{B7B8CC93-E5E7-4CD7-93BB-D9C7029C97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3960" y="3030120"/>
                <a:ext cx="242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44004805-CA50-4B55-AF40-AF8B6FCBE982}"/>
                  </a:ext>
                </a:extLst>
              </p14:cNvPr>
              <p14:cNvContentPartPr/>
              <p14:nvPr/>
            </p14:nvContentPartPr>
            <p14:xfrm>
              <a:off x="2477280" y="3031560"/>
              <a:ext cx="173520" cy="20232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a16="http://schemas.microsoft.com/office/drawing/2014/main" id="{44004805-CA50-4B55-AF40-AF8B6FCBE9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8280" y="3022920"/>
                <a:ext cx="191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Písanie rukou 15">
                <a:extLst>
                  <a:ext uri="{FF2B5EF4-FFF2-40B4-BE49-F238E27FC236}">
                    <a16:creationId xmlns:a16="http://schemas.microsoft.com/office/drawing/2014/main" id="{83183DEE-0476-4DA4-8CC9-9F5DD85AE501}"/>
                  </a:ext>
                </a:extLst>
              </p14:cNvPr>
              <p14:cNvContentPartPr/>
              <p14:nvPr/>
            </p14:nvContentPartPr>
            <p14:xfrm>
              <a:off x="2742960" y="2824920"/>
              <a:ext cx="204480" cy="226080"/>
            </p14:xfrm>
          </p:contentPart>
        </mc:Choice>
        <mc:Fallback xmlns="">
          <p:pic>
            <p:nvPicPr>
              <p:cNvPr id="16" name="Písanie rukou 15">
                <a:extLst>
                  <a:ext uri="{FF2B5EF4-FFF2-40B4-BE49-F238E27FC236}">
                    <a16:creationId xmlns:a16="http://schemas.microsoft.com/office/drawing/2014/main" id="{83183DEE-0476-4DA4-8CC9-9F5DD85AE5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3960" y="2815920"/>
                <a:ext cx="2221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Písanie rukou 16">
                <a:extLst>
                  <a:ext uri="{FF2B5EF4-FFF2-40B4-BE49-F238E27FC236}">
                    <a16:creationId xmlns:a16="http://schemas.microsoft.com/office/drawing/2014/main" id="{0F48B741-B20C-4AC2-AAF6-604063437AC2}"/>
                  </a:ext>
                </a:extLst>
              </p14:cNvPr>
              <p14:cNvContentPartPr/>
              <p14:nvPr/>
            </p14:nvContentPartPr>
            <p14:xfrm>
              <a:off x="1657920" y="2854080"/>
              <a:ext cx="271800" cy="490680"/>
            </p14:xfrm>
          </p:contentPart>
        </mc:Choice>
        <mc:Fallback xmlns="">
          <p:pic>
            <p:nvPicPr>
              <p:cNvPr id="17" name="Písanie rukou 16">
                <a:extLst>
                  <a:ext uri="{FF2B5EF4-FFF2-40B4-BE49-F238E27FC236}">
                    <a16:creationId xmlns:a16="http://schemas.microsoft.com/office/drawing/2014/main" id="{0F48B741-B20C-4AC2-AAF6-604063437A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8932" y="2845087"/>
                <a:ext cx="289417" cy="508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Písanie rukou 17">
                <a:extLst>
                  <a:ext uri="{FF2B5EF4-FFF2-40B4-BE49-F238E27FC236}">
                    <a16:creationId xmlns:a16="http://schemas.microsoft.com/office/drawing/2014/main" id="{373EEAC7-3CF9-4F01-84B5-55AAAA5AA5DE}"/>
                  </a:ext>
                </a:extLst>
              </p14:cNvPr>
              <p14:cNvContentPartPr/>
              <p14:nvPr/>
            </p14:nvContentPartPr>
            <p14:xfrm>
              <a:off x="1315200" y="3069720"/>
              <a:ext cx="103680" cy="53640"/>
            </p14:xfrm>
          </p:contentPart>
        </mc:Choice>
        <mc:Fallback xmlns="">
          <p:pic>
            <p:nvPicPr>
              <p:cNvPr id="18" name="Písanie rukou 17">
                <a:extLst>
                  <a:ext uri="{FF2B5EF4-FFF2-40B4-BE49-F238E27FC236}">
                    <a16:creationId xmlns:a16="http://schemas.microsoft.com/office/drawing/2014/main" id="{373EEAC7-3CF9-4F01-84B5-55AAAA5AA5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06560" y="3061080"/>
                <a:ext cx="1213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Písanie rukou 20">
                <a:extLst>
                  <a:ext uri="{FF2B5EF4-FFF2-40B4-BE49-F238E27FC236}">
                    <a16:creationId xmlns:a16="http://schemas.microsoft.com/office/drawing/2014/main" id="{C20FDD13-632F-4BDA-82D1-591383FF2BB4}"/>
                  </a:ext>
                </a:extLst>
              </p14:cNvPr>
              <p14:cNvContentPartPr/>
              <p14:nvPr/>
            </p14:nvContentPartPr>
            <p14:xfrm>
              <a:off x="3403560" y="3105360"/>
              <a:ext cx="125280" cy="69840"/>
            </p14:xfrm>
          </p:contentPart>
        </mc:Choice>
        <mc:Fallback xmlns="">
          <p:pic>
            <p:nvPicPr>
              <p:cNvPr id="21" name="Písanie rukou 20">
                <a:extLst>
                  <a:ext uri="{FF2B5EF4-FFF2-40B4-BE49-F238E27FC236}">
                    <a16:creationId xmlns:a16="http://schemas.microsoft.com/office/drawing/2014/main" id="{C20FDD13-632F-4BDA-82D1-591383FF2B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94560" y="3096720"/>
                <a:ext cx="142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2CF496AD-55AD-41A7-860D-6DE5C16DEB76}"/>
                  </a:ext>
                </a:extLst>
              </p14:cNvPr>
              <p14:cNvContentPartPr/>
              <p14:nvPr/>
            </p14:nvContentPartPr>
            <p14:xfrm>
              <a:off x="3892800" y="3067200"/>
              <a:ext cx="259560" cy="14904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2CF496AD-55AD-41A7-860D-6DE5C16DEB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84160" y="3058200"/>
                <a:ext cx="2772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DBF6CF0C-005D-4D9D-A4C1-76A3EB6DAEAE}"/>
                  </a:ext>
                </a:extLst>
              </p14:cNvPr>
              <p14:cNvContentPartPr/>
              <p14:nvPr/>
            </p14:nvContentPartPr>
            <p14:xfrm>
              <a:off x="4267200" y="3118680"/>
              <a:ext cx="161280" cy="31032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a16="http://schemas.microsoft.com/office/drawing/2014/main" id="{DBF6CF0C-005D-4D9D-A4C1-76A3EB6DAE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58560" y="3109680"/>
                <a:ext cx="17892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Písanie rukou 23">
                <a:extLst>
                  <a:ext uri="{FF2B5EF4-FFF2-40B4-BE49-F238E27FC236}">
                    <a16:creationId xmlns:a16="http://schemas.microsoft.com/office/drawing/2014/main" id="{19DD65D4-E372-4C92-BEFE-F36246CA4ECE}"/>
                  </a:ext>
                </a:extLst>
              </p14:cNvPr>
              <p14:cNvContentPartPr/>
              <p14:nvPr/>
            </p14:nvContentPartPr>
            <p14:xfrm>
              <a:off x="4655640" y="2910240"/>
              <a:ext cx="137160" cy="432360"/>
            </p14:xfrm>
          </p:contentPart>
        </mc:Choice>
        <mc:Fallback xmlns="">
          <p:pic>
            <p:nvPicPr>
              <p:cNvPr id="24" name="Písanie rukou 23">
                <a:extLst>
                  <a:ext uri="{FF2B5EF4-FFF2-40B4-BE49-F238E27FC236}">
                    <a16:creationId xmlns:a16="http://schemas.microsoft.com/office/drawing/2014/main" id="{19DD65D4-E372-4C92-BEFE-F36246CA4EC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7000" y="2901240"/>
                <a:ext cx="1548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94ACB173-6A5C-445F-85BD-E400531F9BF7}"/>
                  </a:ext>
                </a:extLst>
              </p14:cNvPr>
              <p14:cNvContentPartPr/>
              <p14:nvPr/>
            </p14:nvContentPartPr>
            <p14:xfrm>
              <a:off x="931440" y="4193640"/>
              <a:ext cx="311400" cy="27720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94ACB173-6A5C-445F-85BD-E400531F9B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790" y="4185000"/>
                <a:ext cx="3290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Písanie rukou 30">
                <a:extLst>
                  <a:ext uri="{FF2B5EF4-FFF2-40B4-BE49-F238E27FC236}">
                    <a16:creationId xmlns:a16="http://schemas.microsoft.com/office/drawing/2014/main" id="{DA431B8F-EA5A-4602-9071-980B019833DD}"/>
                  </a:ext>
                </a:extLst>
              </p14:cNvPr>
              <p14:cNvContentPartPr/>
              <p14:nvPr/>
            </p14:nvContentPartPr>
            <p14:xfrm>
              <a:off x="2045640" y="4298400"/>
              <a:ext cx="455760" cy="28440"/>
            </p14:xfrm>
          </p:contentPart>
        </mc:Choice>
        <mc:Fallback xmlns="">
          <p:pic>
            <p:nvPicPr>
              <p:cNvPr id="31" name="Písanie rukou 30">
                <a:extLst>
                  <a:ext uri="{FF2B5EF4-FFF2-40B4-BE49-F238E27FC236}">
                    <a16:creationId xmlns:a16="http://schemas.microsoft.com/office/drawing/2014/main" id="{DA431B8F-EA5A-4602-9071-980B019833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36640" y="4289400"/>
                <a:ext cx="473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Písanie rukou 33">
                <a:extLst>
                  <a:ext uri="{FF2B5EF4-FFF2-40B4-BE49-F238E27FC236}">
                    <a16:creationId xmlns:a16="http://schemas.microsoft.com/office/drawing/2014/main" id="{DC0645CB-8A6F-4A17-89AD-ADF2F5A0F4CC}"/>
                  </a:ext>
                </a:extLst>
              </p14:cNvPr>
              <p14:cNvContentPartPr/>
              <p14:nvPr/>
            </p14:nvContentPartPr>
            <p14:xfrm>
              <a:off x="2848800" y="4310640"/>
              <a:ext cx="60840" cy="26640"/>
            </p14:xfrm>
          </p:contentPart>
        </mc:Choice>
        <mc:Fallback xmlns="">
          <p:pic>
            <p:nvPicPr>
              <p:cNvPr id="34" name="Písanie rukou 33">
                <a:extLst>
                  <a:ext uri="{FF2B5EF4-FFF2-40B4-BE49-F238E27FC236}">
                    <a16:creationId xmlns:a16="http://schemas.microsoft.com/office/drawing/2014/main" id="{DC0645CB-8A6F-4A17-89AD-ADF2F5A0F4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40160" y="4301640"/>
                <a:ext cx="7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Písanie rukou 34">
                <a:extLst>
                  <a:ext uri="{FF2B5EF4-FFF2-40B4-BE49-F238E27FC236}">
                    <a16:creationId xmlns:a16="http://schemas.microsoft.com/office/drawing/2014/main" id="{F7C7FA2A-42A1-4E6A-A530-8C35752DCC17}"/>
                  </a:ext>
                </a:extLst>
              </p14:cNvPr>
              <p14:cNvContentPartPr/>
              <p14:nvPr/>
            </p14:nvContentPartPr>
            <p14:xfrm>
              <a:off x="2848440" y="4412520"/>
              <a:ext cx="67680" cy="11880"/>
            </p14:xfrm>
          </p:contentPart>
        </mc:Choice>
        <mc:Fallback xmlns="">
          <p:pic>
            <p:nvPicPr>
              <p:cNvPr id="35" name="Písanie rukou 34">
                <a:extLst>
                  <a:ext uri="{FF2B5EF4-FFF2-40B4-BE49-F238E27FC236}">
                    <a16:creationId xmlns:a16="http://schemas.microsoft.com/office/drawing/2014/main" id="{F7C7FA2A-42A1-4E6A-A530-8C35752DCC1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39440" y="4403520"/>
                <a:ext cx="85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Písanie rukou 35">
                <a:extLst>
                  <a:ext uri="{FF2B5EF4-FFF2-40B4-BE49-F238E27FC236}">
                    <a16:creationId xmlns:a16="http://schemas.microsoft.com/office/drawing/2014/main" id="{FA886AA5-100D-4870-9E06-4E8BC797E0E3}"/>
                  </a:ext>
                </a:extLst>
              </p14:cNvPr>
              <p14:cNvContentPartPr/>
              <p14:nvPr/>
            </p14:nvContentPartPr>
            <p14:xfrm>
              <a:off x="2118360" y="4451040"/>
              <a:ext cx="366480" cy="377640"/>
            </p14:xfrm>
          </p:contentPart>
        </mc:Choice>
        <mc:Fallback xmlns="">
          <p:pic>
            <p:nvPicPr>
              <p:cNvPr id="36" name="Písanie rukou 35">
                <a:extLst>
                  <a:ext uri="{FF2B5EF4-FFF2-40B4-BE49-F238E27FC236}">
                    <a16:creationId xmlns:a16="http://schemas.microsoft.com/office/drawing/2014/main" id="{FA886AA5-100D-4870-9E06-4E8BC797E0E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09360" y="4442400"/>
                <a:ext cx="3841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Písanie rukou 36">
                <a:extLst>
                  <a:ext uri="{FF2B5EF4-FFF2-40B4-BE49-F238E27FC236}">
                    <a16:creationId xmlns:a16="http://schemas.microsoft.com/office/drawing/2014/main" id="{BD615698-771D-4C3C-A281-7DB3B81750CC}"/>
                  </a:ext>
                </a:extLst>
              </p14:cNvPr>
              <p14:cNvContentPartPr/>
              <p14:nvPr/>
            </p14:nvContentPartPr>
            <p14:xfrm>
              <a:off x="2048880" y="3919320"/>
              <a:ext cx="309240" cy="323280"/>
            </p14:xfrm>
          </p:contentPart>
        </mc:Choice>
        <mc:Fallback xmlns="">
          <p:pic>
            <p:nvPicPr>
              <p:cNvPr id="37" name="Písanie rukou 36">
                <a:extLst>
                  <a:ext uri="{FF2B5EF4-FFF2-40B4-BE49-F238E27FC236}">
                    <a16:creationId xmlns:a16="http://schemas.microsoft.com/office/drawing/2014/main" id="{BD615698-771D-4C3C-A281-7DB3B81750C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40240" y="3910320"/>
                <a:ext cx="326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Písanie rukou 37">
                <a:extLst>
                  <a:ext uri="{FF2B5EF4-FFF2-40B4-BE49-F238E27FC236}">
                    <a16:creationId xmlns:a16="http://schemas.microsoft.com/office/drawing/2014/main" id="{FDF51BC4-792A-4CDF-83DB-5621973AEDD1}"/>
                  </a:ext>
                </a:extLst>
              </p14:cNvPr>
              <p14:cNvContentPartPr/>
              <p14:nvPr/>
            </p14:nvContentPartPr>
            <p14:xfrm>
              <a:off x="3307080" y="3993840"/>
              <a:ext cx="239400" cy="168480"/>
            </p14:xfrm>
          </p:contentPart>
        </mc:Choice>
        <mc:Fallback xmlns="">
          <p:pic>
            <p:nvPicPr>
              <p:cNvPr id="38" name="Písanie rukou 37">
                <a:extLst>
                  <a:ext uri="{FF2B5EF4-FFF2-40B4-BE49-F238E27FC236}">
                    <a16:creationId xmlns:a16="http://schemas.microsoft.com/office/drawing/2014/main" id="{FDF51BC4-792A-4CDF-83DB-5621973AEDD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98440" y="3985200"/>
                <a:ext cx="2570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Písanie rukou 38">
                <a:extLst>
                  <a:ext uri="{FF2B5EF4-FFF2-40B4-BE49-F238E27FC236}">
                    <a16:creationId xmlns:a16="http://schemas.microsoft.com/office/drawing/2014/main" id="{F03CBBD7-56C4-4B03-B3EB-28F2B0E0E85E}"/>
                  </a:ext>
                </a:extLst>
              </p14:cNvPr>
              <p14:cNvContentPartPr/>
              <p14:nvPr/>
            </p14:nvContentPartPr>
            <p14:xfrm>
              <a:off x="3656280" y="4115880"/>
              <a:ext cx="100080" cy="132120"/>
            </p14:xfrm>
          </p:contentPart>
        </mc:Choice>
        <mc:Fallback xmlns="">
          <p:pic>
            <p:nvPicPr>
              <p:cNvPr id="39" name="Písanie rukou 38">
                <a:extLst>
                  <a:ext uri="{FF2B5EF4-FFF2-40B4-BE49-F238E27FC236}">
                    <a16:creationId xmlns:a16="http://schemas.microsoft.com/office/drawing/2014/main" id="{F03CBBD7-56C4-4B03-B3EB-28F2B0E0E85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47640" y="4106880"/>
                <a:ext cx="1177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Písanie rukou 39">
                <a:extLst>
                  <a:ext uri="{FF2B5EF4-FFF2-40B4-BE49-F238E27FC236}">
                    <a16:creationId xmlns:a16="http://schemas.microsoft.com/office/drawing/2014/main" id="{DDD39815-1DA3-4ADA-9FCE-B024A758A003}"/>
                  </a:ext>
                </a:extLst>
              </p14:cNvPr>
              <p14:cNvContentPartPr/>
              <p14:nvPr/>
            </p14:nvContentPartPr>
            <p14:xfrm>
              <a:off x="3305280" y="4305240"/>
              <a:ext cx="562680" cy="27360"/>
            </p14:xfrm>
          </p:contentPart>
        </mc:Choice>
        <mc:Fallback xmlns="">
          <p:pic>
            <p:nvPicPr>
              <p:cNvPr id="40" name="Písanie rukou 39">
                <a:extLst>
                  <a:ext uri="{FF2B5EF4-FFF2-40B4-BE49-F238E27FC236}">
                    <a16:creationId xmlns:a16="http://schemas.microsoft.com/office/drawing/2014/main" id="{DDD39815-1DA3-4ADA-9FCE-B024A758A0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96280" y="4296600"/>
                <a:ext cx="580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Písanie rukou 43">
                <a:extLst>
                  <a:ext uri="{FF2B5EF4-FFF2-40B4-BE49-F238E27FC236}">
                    <a16:creationId xmlns:a16="http://schemas.microsoft.com/office/drawing/2014/main" id="{CF3760EE-05F5-4C09-94A0-8CB759193D1F}"/>
                  </a:ext>
                </a:extLst>
              </p14:cNvPr>
              <p14:cNvContentPartPr/>
              <p14:nvPr/>
            </p14:nvContentPartPr>
            <p14:xfrm>
              <a:off x="3390960" y="4509720"/>
              <a:ext cx="365400" cy="387720"/>
            </p14:xfrm>
          </p:contentPart>
        </mc:Choice>
        <mc:Fallback xmlns="">
          <p:pic>
            <p:nvPicPr>
              <p:cNvPr id="44" name="Písanie rukou 43">
                <a:extLst>
                  <a:ext uri="{FF2B5EF4-FFF2-40B4-BE49-F238E27FC236}">
                    <a16:creationId xmlns:a16="http://schemas.microsoft.com/office/drawing/2014/main" id="{CF3760EE-05F5-4C09-94A0-8CB759193D1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82320" y="4500728"/>
                <a:ext cx="383040" cy="405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BB992FF8-BD03-4577-A0ED-3C85729771FC}"/>
                  </a:ext>
                </a:extLst>
              </p14:cNvPr>
              <p14:cNvContentPartPr/>
              <p14:nvPr/>
            </p14:nvContentPartPr>
            <p14:xfrm>
              <a:off x="4086255" y="4277145"/>
              <a:ext cx="173520" cy="4392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BB992FF8-BD03-4577-A0ED-3C85729771F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77615" y="4268145"/>
                <a:ext cx="1911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Písanie rukou 4">
                <a:extLst>
                  <a:ext uri="{FF2B5EF4-FFF2-40B4-BE49-F238E27FC236}">
                    <a16:creationId xmlns:a16="http://schemas.microsoft.com/office/drawing/2014/main" id="{776D7D2A-9A9D-44C8-8F30-C4435C21EF4E}"/>
                  </a:ext>
                </a:extLst>
              </p14:cNvPr>
              <p14:cNvContentPartPr/>
              <p14:nvPr/>
            </p14:nvContentPartPr>
            <p14:xfrm>
              <a:off x="4088055" y="4362465"/>
              <a:ext cx="177120" cy="23040"/>
            </p14:xfrm>
          </p:contentPart>
        </mc:Choice>
        <mc:Fallback xmlns="">
          <p:pic>
            <p:nvPicPr>
              <p:cNvPr id="5" name="Písanie rukou 4">
                <a:extLst>
                  <a:ext uri="{FF2B5EF4-FFF2-40B4-BE49-F238E27FC236}">
                    <a16:creationId xmlns:a16="http://schemas.microsoft.com/office/drawing/2014/main" id="{776D7D2A-9A9D-44C8-8F30-C4435C21EF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79055" y="4353825"/>
                <a:ext cx="194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Písanie rukou 9">
                <a:extLst>
                  <a:ext uri="{FF2B5EF4-FFF2-40B4-BE49-F238E27FC236}">
                    <a16:creationId xmlns:a16="http://schemas.microsoft.com/office/drawing/2014/main" id="{C97DD4EB-629A-4213-8C28-A6994B66314B}"/>
                  </a:ext>
                </a:extLst>
              </p14:cNvPr>
              <p14:cNvContentPartPr/>
              <p14:nvPr/>
            </p14:nvContentPartPr>
            <p14:xfrm>
              <a:off x="4781055" y="3902745"/>
              <a:ext cx="474120" cy="405000"/>
            </p14:xfrm>
          </p:contentPart>
        </mc:Choice>
        <mc:Fallback xmlns="">
          <p:pic>
            <p:nvPicPr>
              <p:cNvPr id="10" name="Písanie rukou 9">
                <a:extLst>
                  <a:ext uri="{FF2B5EF4-FFF2-40B4-BE49-F238E27FC236}">
                    <a16:creationId xmlns:a16="http://schemas.microsoft.com/office/drawing/2014/main" id="{C97DD4EB-629A-4213-8C28-A6994B6631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72062" y="3893745"/>
                <a:ext cx="491747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9B5AE787-1D48-4428-B8E2-BC18164430B8}"/>
                  </a:ext>
                </a:extLst>
              </p14:cNvPr>
              <p14:cNvContentPartPr/>
              <p14:nvPr/>
            </p14:nvContentPartPr>
            <p14:xfrm>
              <a:off x="4733895" y="4440225"/>
              <a:ext cx="586080" cy="1296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9B5AE787-1D48-4428-B8E2-BC18164430B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24895" y="4431225"/>
                <a:ext cx="6037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Písanie rukou 19">
                <a:extLst>
                  <a:ext uri="{FF2B5EF4-FFF2-40B4-BE49-F238E27FC236}">
                    <a16:creationId xmlns:a16="http://schemas.microsoft.com/office/drawing/2014/main" id="{FC9BCF88-F18B-4BFD-8B50-811C2A392338}"/>
                  </a:ext>
                </a:extLst>
              </p14:cNvPr>
              <p14:cNvContentPartPr/>
              <p14:nvPr/>
            </p14:nvContentPartPr>
            <p14:xfrm>
              <a:off x="4770615" y="4574505"/>
              <a:ext cx="551880" cy="414720"/>
            </p14:xfrm>
          </p:contentPart>
        </mc:Choice>
        <mc:Fallback xmlns="">
          <p:pic>
            <p:nvPicPr>
              <p:cNvPr id="20" name="Písanie rukou 19">
                <a:extLst>
                  <a:ext uri="{FF2B5EF4-FFF2-40B4-BE49-F238E27FC236}">
                    <a16:creationId xmlns:a16="http://schemas.microsoft.com/office/drawing/2014/main" id="{FC9BCF88-F18B-4BFD-8B50-811C2A39233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61975" y="4565505"/>
                <a:ext cx="569520" cy="4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16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Existujúca práca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9903" y="2395389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sk-SK" sz="2600" dirty="0"/>
          </a:p>
          <a:p>
            <a:endParaRPr lang="sk-SK" sz="2800" dirty="0"/>
          </a:p>
        </p:txBody>
      </p:sp>
      <p:sp>
        <p:nvSpPr>
          <p:cNvPr id="7" name="Zástupný symbol obsahu 1">
            <a:extLst>
              <a:ext uri="{FF2B5EF4-FFF2-40B4-BE49-F238E27FC236}">
                <a16:creationId xmlns:a16="http://schemas.microsoft.com/office/drawing/2014/main" id="{D2DF904D-42E3-4666-9721-28651A6BF45B}"/>
              </a:ext>
            </a:extLst>
          </p:cNvPr>
          <p:cNvSpPr txBox="1">
            <a:spLocks/>
          </p:cNvSpPr>
          <p:nvPr/>
        </p:nvSpPr>
        <p:spPr>
          <a:xfrm>
            <a:off x="395536" y="1412776"/>
            <a:ext cx="76200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World Record Blob Jump (Rhett Allain, wired.com, Aug. 1, 2011)</a:t>
            </a:r>
            <a:endParaRPr lang="sk-SK" sz="2800" dirty="0"/>
          </a:p>
        </p:txBody>
      </p:sp>
      <p:pic>
        <p:nvPicPr>
          <p:cNvPr id="1026" name="Picture 2" descr="https://www.wired.com/images_blogs/wiredscience/2011/08/untitled41.jpg">
            <a:extLst>
              <a:ext uri="{FF2B5EF4-FFF2-40B4-BE49-F238E27FC236}">
                <a16:creationId xmlns:a16="http://schemas.microsoft.com/office/drawing/2014/main" id="{DF1E274A-EF12-41BE-ABAD-1DC7A5CA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55" y="2420888"/>
            <a:ext cx="49244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5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ADA90-01F9-4110-AD91-3DA44350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Spracovanie videa</a:t>
            </a:r>
          </a:p>
        </p:txBody>
      </p:sp>
      <p:pic>
        <p:nvPicPr>
          <p:cNvPr id="2050" name="Picture 2" descr="https://www.wired.com/images_blogs/wiredscience/2011/08/data_tool2.jpg">
            <a:extLst>
              <a:ext uri="{FF2B5EF4-FFF2-40B4-BE49-F238E27FC236}">
                <a16:creationId xmlns:a16="http://schemas.microsoft.com/office/drawing/2014/main" id="{F06EBF14-FB3B-4169-B7C4-10F6318B74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3961"/>
            <a:ext cx="6192688" cy="52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3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Zákon zachovania hybnosti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1412776"/>
            <a:ext cx="7620000" cy="4800600"/>
          </a:xfrm>
        </p:spPr>
        <p:txBody>
          <a:bodyPr>
            <a:normAutofit/>
          </a:bodyPr>
          <a:lstStyle/>
          <a:p>
            <a:r>
              <a:rPr lang="sk-SK" sz="2800" dirty="0"/>
              <a:t>Naivná interpretácia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B9EF0070-FE49-4E53-A781-E91AB8D09C44}"/>
                  </a:ext>
                </a:extLst>
              </p14:cNvPr>
              <p14:cNvContentPartPr/>
              <p14:nvPr/>
            </p14:nvContentPartPr>
            <p14:xfrm>
              <a:off x="730440" y="2731390"/>
              <a:ext cx="177480" cy="40032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B9EF0070-FE49-4E53-A781-E91AB8D09C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1800" y="2722390"/>
                <a:ext cx="1951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4074722C-4651-4194-B8A1-426618BE3C8A}"/>
                  </a:ext>
                </a:extLst>
              </p14:cNvPr>
              <p14:cNvContentPartPr/>
              <p14:nvPr/>
            </p14:nvContentPartPr>
            <p14:xfrm>
              <a:off x="1096200" y="2810590"/>
              <a:ext cx="98640" cy="14040"/>
            </p14:xfrm>
          </p:contentPart>
        </mc:Choice>
        <mc:Fallback xmlns=""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4074722C-4651-4194-B8A1-426618BE3C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7200" y="2801950"/>
                <a:ext cx="116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Písanie rukou 8">
                <a:extLst>
                  <a:ext uri="{FF2B5EF4-FFF2-40B4-BE49-F238E27FC236}">
                    <a16:creationId xmlns:a16="http://schemas.microsoft.com/office/drawing/2014/main" id="{70993A95-2DC3-4419-BA7F-F26946C03FFB}"/>
                  </a:ext>
                </a:extLst>
              </p14:cNvPr>
              <p14:cNvContentPartPr/>
              <p14:nvPr/>
            </p14:nvContentPartPr>
            <p14:xfrm>
              <a:off x="1148400" y="2882590"/>
              <a:ext cx="87840" cy="17280"/>
            </p14:xfrm>
          </p:contentPart>
        </mc:Choice>
        <mc:Fallback xmlns="">
          <p:pic>
            <p:nvPicPr>
              <p:cNvPr id="9" name="Písanie rukou 8">
                <a:extLst>
                  <a:ext uri="{FF2B5EF4-FFF2-40B4-BE49-F238E27FC236}">
                    <a16:creationId xmlns:a16="http://schemas.microsoft.com/office/drawing/2014/main" id="{70993A95-2DC3-4419-BA7F-F26946C03F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760" y="2873590"/>
                <a:ext cx="105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33B24252-832A-4D97-B549-68AA85FE66DF}"/>
                  </a:ext>
                </a:extLst>
              </p14:cNvPr>
              <p14:cNvContentPartPr/>
              <p14:nvPr/>
            </p14:nvContentPartPr>
            <p14:xfrm>
              <a:off x="1566360" y="2771350"/>
              <a:ext cx="206280" cy="16956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33B24252-832A-4D97-B549-68AA85FE66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7360" y="2762350"/>
                <a:ext cx="2239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Písanie rukou 16">
                <a:extLst>
                  <a:ext uri="{FF2B5EF4-FFF2-40B4-BE49-F238E27FC236}">
                    <a16:creationId xmlns:a16="http://schemas.microsoft.com/office/drawing/2014/main" id="{64175D19-3526-4C3D-BC8E-B78159E295D5}"/>
                  </a:ext>
                </a:extLst>
              </p14:cNvPr>
              <p14:cNvContentPartPr/>
              <p14:nvPr/>
            </p14:nvContentPartPr>
            <p14:xfrm>
              <a:off x="1854720" y="2868910"/>
              <a:ext cx="93240" cy="151560"/>
            </p14:xfrm>
          </p:contentPart>
        </mc:Choice>
        <mc:Fallback xmlns="">
          <p:pic>
            <p:nvPicPr>
              <p:cNvPr id="17" name="Písanie rukou 16">
                <a:extLst>
                  <a:ext uri="{FF2B5EF4-FFF2-40B4-BE49-F238E27FC236}">
                    <a16:creationId xmlns:a16="http://schemas.microsoft.com/office/drawing/2014/main" id="{64175D19-3526-4C3D-BC8E-B78159E295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6080" y="2859910"/>
                <a:ext cx="1108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550B385F-40B0-43B5-B122-1C94D52696A1}"/>
                  </a:ext>
                </a:extLst>
              </p14:cNvPr>
              <p14:cNvContentPartPr/>
              <p14:nvPr/>
            </p14:nvContentPartPr>
            <p14:xfrm>
              <a:off x="2827080" y="2833270"/>
              <a:ext cx="105840" cy="252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550B385F-40B0-43B5-B122-1C94D52696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18440" y="2824630"/>
                <a:ext cx="1234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16ABE5AB-BB84-459B-9C0C-965E6CC08755}"/>
                  </a:ext>
                </a:extLst>
              </p14:cNvPr>
              <p14:cNvContentPartPr/>
              <p14:nvPr/>
            </p14:nvContentPartPr>
            <p14:xfrm>
              <a:off x="2849760" y="2902750"/>
              <a:ext cx="57240" cy="1440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a16="http://schemas.microsoft.com/office/drawing/2014/main" id="{16ABE5AB-BB84-459B-9C0C-965E6CC0875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1120" y="2893750"/>
                <a:ext cx="74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25FF6801-97F9-43C5-BB72-78323AEDEA6B}"/>
                  </a:ext>
                </a:extLst>
              </p14:cNvPr>
              <p14:cNvContentPartPr/>
              <p14:nvPr/>
            </p14:nvContentPartPr>
            <p14:xfrm>
              <a:off x="3984480" y="2749390"/>
              <a:ext cx="310320" cy="37620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25FF6801-97F9-43C5-BB72-78323AEDEA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75830" y="2740742"/>
                <a:ext cx="327980" cy="393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Písanie rukou 28">
                <a:extLst>
                  <a:ext uri="{FF2B5EF4-FFF2-40B4-BE49-F238E27FC236}">
                    <a16:creationId xmlns:a16="http://schemas.microsoft.com/office/drawing/2014/main" id="{F9F08E81-7719-48D3-A7C3-901AEE2842D5}"/>
                  </a:ext>
                </a:extLst>
              </p14:cNvPr>
              <p14:cNvContentPartPr/>
              <p14:nvPr/>
            </p14:nvContentPartPr>
            <p14:xfrm>
              <a:off x="3384720" y="2778190"/>
              <a:ext cx="415080" cy="282960"/>
            </p14:xfrm>
          </p:contentPart>
        </mc:Choice>
        <mc:Fallback xmlns="">
          <p:pic>
            <p:nvPicPr>
              <p:cNvPr id="29" name="Písanie rukou 28">
                <a:extLst>
                  <a:ext uri="{FF2B5EF4-FFF2-40B4-BE49-F238E27FC236}">
                    <a16:creationId xmlns:a16="http://schemas.microsoft.com/office/drawing/2014/main" id="{F9F08E81-7719-48D3-A7C3-901AEE2842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75720" y="2769190"/>
                <a:ext cx="4327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Písanie rukou 29">
                <a:extLst>
                  <a:ext uri="{FF2B5EF4-FFF2-40B4-BE49-F238E27FC236}">
                    <a16:creationId xmlns:a16="http://schemas.microsoft.com/office/drawing/2014/main" id="{C4F73445-EB22-4853-9D3B-BEB54C13E20C}"/>
                  </a:ext>
                </a:extLst>
              </p14:cNvPr>
              <p14:cNvContentPartPr/>
              <p14:nvPr/>
            </p14:nvContentPartPr>
            <p14:xfrm>
              <a:off x="2096280" y="2741110"/>
              <a:ext cx="308880" cy="328680"/>
            </p14:xfrm>
          </p:contentPart>
        </mc:Choice>
        <mc:Fallback xmlns="">
          <p:pic>
            <p:nvPicPr>
              <p:cNvPr id="30" name="Písanie rukou 29">
                <a:extLst>
                  <a:ext uri="{FF2B5EF4-FFF2-40B4-BE49-F238E27FC236}">
                    <a16:creationId xmlns:a16="http://schemas.microsoft.com/office/drawing/2014/main" id="{C4F73445-EB22-4853-9D3B-BEB54C13E20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87280" y="2732110"/>
                <a:ext cx="3265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Písanie rukou 32">
                <a:extLst>
                  <a:ext uri="{FF2B5EF4-FFF2-40B4-BE49-F238E27FC236}">
                    <a16:creationId xmlns:a16="http://schemas.microsoft.com/office/drawing/2014/main" id="{3ED086C5-4676-4240-8F39-A8FCC2B326F4}"/>
                  </a:ext>
                </a:extLst>
              </p14:cNvPr>
              <p14:cNvContentPartPr/>
              <p14:nvPr/>
            </p14:nvContentPartPr>
            <p14:xfrm>
              <a:off x="1483200" y="3882670"/>
              <a:ext cx="81360" cy="11880"/>
            </p14:xfrm>
          </p:contentPart>
        </mc:Choice>
        <mc:Fallback xmlns="">
          <p:pic>
            <p:nvPicPr>
              <p:cNvPr id="33" name="Písanie rukou 32">
                <a:extLst>
                  <a:ext uri="{FF2B5EF4-FFF2-40B4-BE49-F238E27FC236}">
                    <a16:creationId xmlns:a16="http://schemas.microsoft.com/office/drawing/2014/main" id="{3ED086C5-4676-4240-8F39-A8FCC2B326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4200" y="3874030"/>
                <a:ext cx="99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Písanie rukou 33">
                <a:extLst>
                  <a:ext uri="{FF2B5EF4-FFF2-40B4-BE49-F238E27FC236}">
                    <a16:creationId xmlns:a16="http://schemas.microsoft.com/office/drawing/2014/main" id="{65D8FC8B-612D-458B-83BB-3FF916E1A91E}"/>
                  </a:ext>
                </a:extLst>
              </p14:cNvPr>
              <p14:cNvContentPartPr/>
              <p14:nvPr/>
            </p14:nvContentPartPr>
            <p14:xfrm>
              <a:off x="1479960" y="3987790"/>
              <a:ext cx="83520" cy="10080"/>
            </p14:xfrm>
          </p:contentPart>
        </mc:Choice>
        <mc:Fallback xmlns="">
          <p:pic>
            <p:nvPicPr>
              <p:cNvPr id="34" name="Písanie rukou 33">
                <a:extLst>
                  <a:ext uri="{FF2B5EF4-FFF2-40B4-BE49-F238E27FC236}">
                    <a16:creationId xmlns:a16="http://schemas.microsoft.com/office/drawing/2014/main" id="{65D8FC8B-612D-458B-83BB-3FF916E1A91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1320" y="3979150"/>
                <a:ext cx="1011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Písanie rukou 34">
                <a:extLst>
                  <a:ext uri="{FF2B5EF4-FFF2-40B4-BE49-F238E27FC236}">
                    <a16:creationId xmlns:a16="http://schemas.microsoft.com/office/drawing/2014/main" id="{A77C49B8-11CB-47EB-B2B6-9D5E8ACF6A5D}"/>
                  </a:ext>
                </a:extLst>
              </p14:cNvPr>
              <p14:cNvContentPartPr/>
              <p14:nvPr/>
            </p14:nvContentPartPr>
            <p14:xfrm>
              <a:off x="827640" y="3698710"/>
              <a:ext cx="393840" cy="489600"/>
            </p14:xfrm>
          </p:contentPart>
        </mc:Choice>
        <mc:Fallback xmlns="">
          <p:pic>
            <p:nvPicPr>
              <p:cNvPr id="35" name="Písanie rukou 34">
                <a:extLst>
                  <a:ext uri="{FF2B5EF4-FFF2-40B4-BE49-F238E27FC236}">
                    <a16:creationId xmlns:a16="http://schemas.microsoft.com/office/drawing/2014/main" id="{A77C49B8-11CB-47EB-B2B6-9D5E8ACF6A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9000" y="3690070"/>
                <a:ext cx="41148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Písanie rukou 46">
                <a:extLst>
                  <a:ext uri="{FF2B5EF4-FFF2-40B4-BE49-F238E27FC236}">
                    <a16:creationId xmlns:a16="http://schemas.microsoft.com/office/drawing/2014/main" id="{AC90E859-CED0-47D4-9D2D-FE684E19C9AE}"/>
                  </a:ext>
                </a:extLst>
              </p14:cNvPr>
              <p14:cNvContentPartPr/>
              <p14:nvPr/>
            </p14:nvContentPartPr>
            <p14:xfrm>
              <a:off x="1857600" y="3777550"/>
              <a:ext cx="345960" cy="344520"/>
            </p14:xfrm>
          </p:contentPart>
        </mc:Choice>
        <mc:Fallback xmlns="">
          <p:pic>
            <p:nvPicPr>
              <p:cNvPr id="47" name="Písanie rukou 46">
                <a:extLst>
                  <a:ext uri="{FF2B5EF4-FFF2-40B4-BE49-F238E27FC236}">
                    <a16:creationId xmlns:a16="http://schemas.microsoft.com/office/drawing/2014/main" id="{AC90E859-CED0-47D4-9D2D-FE684E19C9A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48600" y="3768550"/>
                <a:ext cx="3636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Písanie rukou 50">
                <a:extLst>
                  <a:ext uri="{FF2B5EF4-FFF2-40B4-BE49-F238E27FC236}">
                    <a16:creationId xmlns:a16="http://schemas.microsoft.com/office/drawing/2014/main" id="{A2E47EE6-7742-49D0-A71D-370C6E869483}"/>
                  </a:ext>
                </a:extLst>
              </p14:cNvPr>
              <p14:cNvContentPartPr/>
              <p14:nvPr/>
            </p14:nvContentPartPr>
            <p14:xfrm>
              <a:off x="2696760" y="4136830"/>
              <a:ext cx="242280" cy="194040"/>
            </p14:xfrm>
          </p:contentPart>
        </mc:Choice>
        <mc:Fallback xmlns="">
          <p:pic>
            <p:nvPicPr>
              <p:cNvPr id="51" name="Písanie rukou 50">
                <a:extLst>
                  <a:ext uri="{FF2B5EF4-FFF2-40B4-BE49-F238E27FC236}">
                    <a16:creationId xmlns:a16="http://schemas.microsoft.com/office/drawing/2014/main" id="{A2E47EE6-7742-49D0-A71D-370C6E8694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88120" y="4127830"/>
                <a:ext cx="2599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2" name="Písanie rukou 51">
                <a:extLst>
                  <a:ext uri="{FF2B5EF4-FFF2-40B4-BE49-F238E27FC236}">
                    <a16:creationId xmlns:a16="http://schemas.microsoft.com/office/drawing/2014/main" id="{37AAB8D4-1998-4B94-A7E0-55CBA254DA8A}"/>
                  </a:ext>
                </a:extLst>
              </p14:cNvPr>
              <p14:cNvContentPartPr/>
              <p14:nvPr/>
            </p14:nvContentPartPr>
            <p14:xfrm>
              <a:off x="3062880" y="4286230"/>
              <a:ext cx="127440" cy="179280"/>
            </p14:xfrm>
          </p:contentPart>
        </mc:Choice>
        <mc:Fallback xmlns="">
          <p:pic>
            <p:nvPicPr>
              <p:cNvPr id="52" name="Písanie rukou 51">
                <a:extLst>
                  <a:ext uri="{FF2B5EF4-FFF2-40B4-BE49-F238E27FC236}">
                    <a16:creationId xmlns:a16="http://schemas.microsoft.com/office/drawing/2014/main" id="{37AAB8D4-1998-4B94-A7E0-55CBA254DA8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54240" y="4277230"/>
                <a:ext cx="145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Písanie rukou 52">
                <a:extLst>
                  <a:ext uri="{FF2B5EF4-FFF2-40B4-BE49-F238E27FC236}">
                    <a16:creationId xmlns:a16="http://schemas.microsoft.com/office/drawing/2014/main" id="{EE33EF4B-8018-44A3-B13D-7C3D077D0310}"/>
                  </a:ext>
                </a:extLst>
              </p14:cNvPr>
              <p14:cNvContentPartPr/>
              <p14:nvPr/>
            </p14:nvContentPartPr>
            <p14:xfrm>
              <a:off x="2642760" y="3611950"/>
              <a:ext cx="513720" cy="341280"/>
            </p14:xfrm>
          </p:contentPart>
        </mc:Choice>
        <mc:Fallback xmlns="">
          <p:pic>
            <p:nvPicPr>
              <p:cNvPr id="53" name="Písanie rukou 52">
                <a:extLst>
                  <a:ext uri="{FF2B5EF4-FFF2-40B4-BE49-F238E27FC236}">
                    <a16:creationId xmlns:a16="http://schemas.microsoft.com/office/drawing/2014/main" id="{EE33EF4B-8018-44A3-B13D-7C3D077D03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33760" y="3603301"/>
                <a:ext cx="531360" cy="358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Písanie rukou 53">
                <a:extLst>
                  <a:ext uri="{FF2B5EF4-FFF2-40B4-BE49-F238E27FC236}">
                    <a16:creationId xmlns:a16="http://schemas.microsoft.com/office/drawing/2014/main" id="{9467C848-5C72-4117-BA5D-FF4A7AC4E6BB}"/>
                  </a:ext>
                </a:extLst>
              </p14:cNvPr>
              <p14:cNvContentPartPr/>
              <p14:nvPr/>
            </p14:nvContentPartPr>
            <p14:xfrm>
              <a:off x="4854600" y="3645430"/>
              <a:ext cx="149760" cy="351720"/>
            </p14:xfrm>
          </p:contentPart>
        </mc:Choice>
        <mc:Fallback xmlns="">
          <p:pic>
            <p:nvPicPr>
              <p:cNvPr id="54" name="Písanie rukou 53">
                <a:extLst>
                  <a:ext uri="{FF2B5EF4-FFF2-40B4-BE49-F238E27FC236}">
                    <a16:creationId xmlns:a16="http://schemas.microsoft.com/office/drawing/2014/main" id="{9467C848-5C72-4117-BA5D-FF4A7AC4E6B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45960" y="3636790"/>
                <a:ext cx="1674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Písanie rukou 54">
                <a:extLst>
                  <a:ext uri="{FF2B5EF4-FFF2-40B4-BE49-F238E27FC236}">
                    <a16:creationId xmlns:a16="http://schemas.microsoft.com/office/drawing/2014/main" id="{CA937238-2DDB-4663-9444-1594AA266D12}"/>
                  </a:ext>
                </a:extLst>
              </p14:cNvPr>
              <p14:cNvContentPartPr/>
              <p14:nvPr/>
            </p14:nvContentPartPr>
            <p14:xfrm>
              <a:off x="5225760" y="3779350"/>
              <a:ext cx="269640" cy="108000"/>
            </p14:xfrm>
          </p:contentPart>
        </mc:Choice>
        <mc:Fallback xmlns="">
          <p:pic>
            <p:nvPicPr>
              <p:cNvPr id="55" name="Písanie rukou 54">
                <a:extLst>
                  <a:ext uri="{FF2B5EF4-FFF2-40B4-BE49-F238E27FC236}">
                    <a16:creationId xmlns:a16="http://schemas.microsoft.com/office/drawing/2014/main" id="{CA937238-2DDB-4663-9444-1594AA266D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7120" y="3770710"/>
                <a:ext cx="287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Písanie rukou 58">
                <a:extLst>
                  <a:ext uri="{FF2B5EF4-FFF2-40B4-BE49-F238E27FC236}">
                    <a16:creationId xmlns:a16="http://schemas.microsoft.com/office/drawing/2014/main" id="{17EA14D4-3CA2-4436-8917-93871D93FF1D}"/>
                  </a:ext>
                </a:extLst>
              </p14:cNvPr>
              <p14:cNvContentPartPr/>
              <p14:nvPr/>
            </p14:nvContentPartPr>
            <p14:xfrm>
              <a:off x="5736960" y="3509350"/>
              <a:ext cx="423720" cy="405360"/>
            </p14:xfrm>
          </p:contentPart>
        </mc:Choice>
        <mc:Fallback xmlns="">
          <p:pic>
            <p:nvPicPr>
              <p:cNvPr id="59" name="Písanie rukou 58">
                <a:extLst>
                  <a:ext uri="{FF2B5EF4-FFF2-40B4-BE49-F238E27FC236}">
                    <a16:creationId xmlns:a16="http://schemas.microsoft.com/office/drawing/2014/main" id="{17EA14D4-3CA2-4436-8917-93871D93FF1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28320" y="3500358"/>
                <a:ext cx="441360" cy="42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0" name="Písanie rukou 59">
                <a:extLst>
                  <a:ext uri="{FF2B5EF4-FFF2-40B4-BE49-F238E27FC236}">
                    <a16:creationId xmlns:a16="http://schemas.microsoft.com/office/drawing/2014/main" id="{D918BA24-F3CA-4084-9860-16997661D40D}"/>
                  </a:ext>
                </a:extLst>
              </p14:cNvPr>
              <p14:cNvContentPartPr/>
              <p14:nvPr/>
            </p14:nvContentPartPr>
            <p14:xfrm>
              <a:off x="967320" y="4966270"/>
              <a:ext cx="196920" cy="376200"/>
            </p14:xfrm>
          </p:contentPart>
        </mc:Choice>
        <mc:Fallback xmlns="">
          <p:pic>
            <p:nvPicPr>
              <p:cNvPr id="60" name="Písanie rukou 59">
                <a:extLst>
                  <a:ext uri="{FF2B5EF4-FFF2-40B4-BE49-F238E27FC236}">
                    <a16:creationId xmlns:a16="http://schemas.microsoft.com/office/drawing/2014/main" id="{D918BA24-F3CA-4084-9860-16997661D40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8680" y="4957630"/>
                <a:ext cx="21456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1" name="Písanie rukou 60">
                <a:extLst>
                  <a:ext uri="{FF2B5EF4-FFF2-40B4-BE49-F238E27FC236}">
                    <a16:creationId xmlns:a16="http://schemas.microsoft.com/office/drawing/2014/main" id="{1C9B0B79-ED50-4D33-A18A-89249D03DF88}"/>
                  </a:ext>
                </a:extLst>
              </p14:cNvPr>
              <p14:cNvContentPartPr/>
              <p14:nvPr/>
            </p14:nvContentPartPr>
            <p14:xfrm>
              <a:off x="1305360" y="5267950"/>
              <a:ext cx="136440" cy="173880"/>
            </p14:xfrm>
          </p:contentPart>
        </mc:Choice>
        <mc:Fallback xmlns="">
          <p:pic>
            <p:nvPicPr>
              <p:cNvPr id="61" name="Písanie rukou 60">
                <a:extLst>
                  <a:ext uri="{FF2B5EF4-FFF2-40B4-BE49-F238E27FC236}">
                    <a16:creationId xmlns:a16="http://schemas.microsoft.com/office/drawing/2014/main" id="{1C9B0B79-ED50-4D33-A18A-89249D03DF8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96360" y="5258950"/>
                <a:ext cx="1540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Písanie rukou 61">
                <a:extLst>
                  <a:ext uri="{FF2B5EF4-FFF2-40B4-BE49-F238E27FC236}">
                    <a16:creationId xmlns:a16="http://schemas.microsoft.com/office/drawing/2014/main" id="{EC4FEFB3-9F24-484D-AC77-84E26B2DE581}"/>
                  </a:ext>
                </a:extLst>
              </p14:cNvPr>
              <p14:cNvContentPartPr/>
              <p14:nvPr/>
            </p14:nvContentPartPr>
            <p14:xfrm>
              <a:off x="1639800" y="5116030"/>
              <a:ext cx="99000" cy="6840"/>
            </p14:xfrm>
          </p:contentPart>
        </mc:Choice>
        <mc:Fallback xmlns="">
          <p:pic>
            <p:nvPicPr>
              <p:cNvPr id="62" name="Písanie rukou 61">
                <a:extLst>
                  <a:ext uri="{FF2B5EF4-FFF2-40B4-BE49-F238E27FC236}">
                    <a16:creationId xmlns:a16="http://schemas.microsoft.com/office/drawing/2014/main" id="{EC4FEFB3-9F24-484D-AC77-84E26B2DE58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30800" y="5107030"/>
                <a:ext cx="116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Písanie rukou 62">
                <a:extLst>
                  <a:ext uri="{FF2B5EF4-FFF2-40B4-BE49-F238E27FC236}">
                    <a16:creationId xmlns:a16="http://schemas.microsoft.com/office/drawing/2014/main" id="{672A0F52-926E-43A1-8D9A-63EB45EA1195}"/>
                  </a:ext>
                </a:extLst>
              </p14:cNvPr>
              <p14:cNvContentPartPr/>
              <p14:nvPr/>
            </p14:nvContentPartPr>
            <p14:xfrm>
              <a:off x="1671840" y="5195950"/>
              <a:ext cx="78480" cy="11160"/>
            </p14:xfrm>
          </p:contentPart>
        </mc:Choice>
        <mc:Fallback xmlns="">
          <p:pic>
            <p:nvPicPr>
              <p:cNvPr id="63" name="Písanie rukou 62">
                <a:extLst>
                  <a:ext uri="{FF2B5EF4-FFF2-40B4-BE49-F238E27FC236}">
                    <a16:creationId xmlns:a16="http://schemas.microsoft.com/office/drawing/2014/main" id="{672A0F52-926E-43A1-8D9A-63EB45EA119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62840" y="5186950"/>
                <a:ext cx="961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Písanie rukou 63">
                <a:extLst>
                  <a:ext uri="{FF2B5EF4-FFF2-40B4-BE49-F238E27FC236}">
                    <a16:creationId xmlns:a16="http://schemas.microsoft.com/office/drawing/2014/main" id="{D921C581-EAC2-472E-B25A-62F7EBDB7B93}"/>
                  </a:ext>
                </a:extLst>
              </p14:cNvPr>
              <p14:cNvContentPartPr/>
              <p14:nvPr/>
            </p14:nvContentPartPr>
            <p14:xfrm>
              <a:off x="1962360" y="4934590"/>
              <a:ext cx="141120" cy="373680"/>
            </p14:xfrm>
          </p:contentPart>
        </mc:Choice>
        <mc:Fallback xmlns="">
          <p:pic>
            <p:nvPicPr>
              <p:cNvPr id="64" name="Písanie rukou 63">
                <a:extLst>
                  <a:ext uri="{FF2B5EF4-FFF2-40B4-BE49-F238E27FC236}">
                    <a16:creationId xmlns:a16="http://schemas.microsoft.com/office/drawing/2014/main" id="{D921C581-EAC2-472E-B25A-62F7EBDB7B9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3720" y="4925950"/>
                <a:ext cx="1587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Písanie rukou 64">
                <a:extLst>
                  <a:ext uri="{FF2B5EF4-FFF2-40B4-BE49-F238E27FC236}">
                    <a16:creationId xmlns:a16="http://schemas.microsoft.com/office/drawing/2014/main" id="{E23E6FD9-305C-4E2F-A977-36E01F02AE7C}"/>
                  </a:ext>
                </a:extLst>
              </p14:cNvPr>
              <p14:cNvContentPartPr/>
              <p14:nvPr/>
            </p14:nvContentPartPr>
            <p14:xfrm>
              <a:off x="2231640" y="5277310"/>
              <a:ext cx="75600" cy="136080"/>
            </p14:xfrm>
          </p:contentPart>
        </mc:Choice>
        <mc:Fallback xmlns="">
          <p:pic>
            <p:nvPicPr>
              <p:cNvPr id="65" name="Písanie rukou 64">
                <a:extLst>
                  <a:ext uri="{FF2B5EF4-FFF2-40B4-BE49-F238E27FC236}">
                    <a16:creationId xmlns:a16="http://schemas.microsoft.com/office/drawing/2014/main" id="{E23E6FD9-305C-4E2F-A977-36E01F02AE7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23000" y="5268310"/>
                <a:ext cx="93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Písanie rukou 65">
                <a:extLst>
                  <a:ext uri="{FF2B5EF4-FFF2-40B4-BE49-F238E27FC236}">
                    <a16:creationId xmlns:a16="http://schemas.microsoft.com/office/drawing/2014/main" id="{24736973-13FF-48FD-A95B-B53B23806311}"/>
                  </a:ext>
                </a:extLst>
              </p14:cNvPr>
              <p14:cNvContentPartPr/>
              <p14:nvPr/>
            </p14:nvContentPartPr>
            <p14:xfrm>
              <a:off x="2581200" y="5234830"/>
              <a:ext cx="18000" cy="27720"/>
            </p14:xfrm>
          </p:contentPart>
        </mc:Choice>
        <mc:Fallback xmlns="">
          <p:pic>
            <p:nvPicPr>
              <p:cNvPr id="66" name="Písanie rukou 65">
                <a:extLst>
                  <a:ext uri="{FF2B5EF4-FFF2-40B4-BE49-F238E27FC236}">
                    <a16:creationId xmlns:a16="http://schemas.microsoft.com/office/drawing/2014/main" id="{24736973-13FF-48FD-A95B-B53B2380631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72200" y="5225830"/>
                <a:ext cx="356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3" name="Písanie rukou 72">
                <a:extLst>
                  <a:ext uri="{FF2B5EF4-FFF2-40B4-BE49-F238E27FC236}">
                    <a16:creationId xmlns:a16="http://schemas.microsoft.com/office/drawing/2014/main" id="{CCE79739-29DE-4411-91FD-36FD826C1603}"/>
                  </a:ext>
                </a:extLst>
              </p14:cNvPr>
              <p14:cNvContentPartPr/>
              <p14:nvPr/>
            </p14:nvContentPartPr>
            <p14:xfrm>
              <a:off x="2741040" y="4666390"/>
              <a:ext cx="786240" cy="952200"/>
            </p14:xfrm>
          </p:contentPart>
        </mc:Choice>
        <mc:Fallback xmlns="">
          <p:pic>
            <p:nvPicPr>
              <p:cNvPr id="73" name="Písanie rukou 72">
                <a:extLst>
                  <a:ext uri="{FF2B5EF4-FFF2-40B4-BE49-F238E27FC236}">
                    <a16:creationId xmlns:a16="http://schemas.microsoft.com/office/drawing/2014/main" id="{CCE79739-29DE-4411-91FD-36FD826C160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32040" y="4657750"/>
                <a:ext cx="803880" cy="9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36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Svetový rekord</a:t>
            </a:r>
          </a:p>
        </p:txBody>
      </p:sp>
      <p:pic>
        <p:nvPicPr>
          <p:cNvPr id="36866" name="Picture 2" descr="https://www.wired.com/images_blogs/wiredscience/2011/08/sd.jpg">
            <a:extLst>
              <a:ext uri="{FF2B5EF4-FFF2-40B4-BE49-F238E27FC236}">
                <a16:creationId xmlns:a16="http://schemas.microsoft.com/office/drawing/2014/main" id="{46615A91-67AC-4A0F-A50A-FD497051F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544616" cy="53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8D4A994E-191A-4108-BCEB-5B8A35460795}"/>
                  </a:ext>
                </a:extLst>
              </p14:cNvPr>
              <p14:cNvContentPartPr/>
              <p14:nvPr/>
            </p14:nvContentPartPr>
            <p14:xfrm>
              <a:off x="555480" y="4878790"/>
              <a:ext cx="1132200" cy="65196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8D4A994E-191A-4108-BCEB-5B8A354607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840" y="4869790"/>
                <a:ext cx="11498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1E3B331F-717C-402B-BF67-47ED4E16A96E}"/>
                  </a:ext>
                </a:extLst>
              </p14:cNvPr>
              <p14:cNvContentPartPr/>
              <p14:nvPr/>
            </p14:nvContentPartPr>
            <p14:xfrm>
              <a:off x="3251520" y="3840550"/>
              <a:ext cx="1275840" cy="53676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1E3B331F-717C-402B-BF67-47ED4E16A9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2520" y="3831550"/>
                <a:ext cx="129348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Písanie rukou 18">
                <a:extLst>
                  <a:ext uri="{FF2B5EF4-FFF2-40B4-BE49-F238E27FC236}">
                    <a16:creationId xmlns:a16="http://schemas.microsoft.com/office/drawing/2014/main" id="{7B948EA0-BF16-4C6E-B692-8CF1ED175786}"/>
                  </a:ext>
                </a:extLst>
              </p14:cNvPr>
              <p14:cNvContentPartPr/>
              <p14:nvPr/>
            </p14:nvContentPartPr>
            <p14:xfrm>
              <a:off x="7397640" y="1641310"/>
              <a:ext cx="525240" cy="381600"/>
            </p14:xfrm>
          </p:contentPart>
        </mc:Choice>
        <mc:Fallback xmlns="">
          <p:pic>
            <p:nvPicPr>
              <p:cNvPr id="19" name="Písanie rukou 18">
                <a:extLst>
                  <a:ext uri="{FF2B5EF4-FFF2-40B4-BE49-F238E27FC236}">
                    <a16:creationId xmlns:a16="http://schemas.microsoft.com/office/drawing/2014/main" id="{7B948EA0-BF16-4C6E-B692-8CF1ED1757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8646" y="1632662"/>
                <a:ext cx="542868" cy="39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Písanie rukou 19">
                <a:extLst>
                  <a:ext uri="{FF2B5EF4-FFF2-40B4-BE49-F238E27FC236}">
                    <a16:creationId xmlns:a16="http://schemas.microsoft.com/office/drawing/2014/main" id="{4E95D91E-EB0B-4E7B-8763-E95E5CFC8226}"/>
                  </a:ext>
                </a:extLst>
              </p14:cNvPr>
              <p14:cNvContentPartPr/>
              <p14:nvPr/>
            </p14:nvContentPartPr>
            <p14:xfrm>
              <a:off x="6913080" y="1743550"/>
              <a:ext cx="272160" cy="195120"/>
            </p14:xfrm>
          </p:contentPart>
        </mc:Choice>
        <mc:Fallback xmlns="">
          <p:pic>
            <p:nvPicPr>
              <p:cNvPr id="20" name="Písanie rukou 19">
                <a:extLst>
                  <a:ext uri="{FF2B5EF4-FFF2-40B4-BE49-F238E27FC236}">
                    <a16:creationId xmlns:a16="http://schemas.microsoft.com/office/drawing/2014/main" id="{4E95D91E-EB0B-4E7B-8763-E95E5CFC82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04080" y="1734550"/>
                <a:ext cx="28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Písanie rukou 20">
                <a:extLst>
                  <a:ext uri="{FF2B5EF4-FFF2-40B4-BE49-F238E27FC236}">
                    <a16:creationId xmlns:a16="http://schemas.microsoft.com/office/drawing/2014/main" id="{83C0C6D9-EBC8-4E63-BC9B-547632F4078B}"/>
                  </a:ext>
                </a:extLst>
              </p14:cNvPr>
              <p14:cNvContentPartPr/>
              <p14:nvPr/>
            </p14:nvContentPartPr>
            <p14:xfrm>
              <a:off x="6381360" y="1920670"/>
              <a:ext cx="383760" cy="349920"/>
            </p14:xfrm>
          </p:contentPart>
        </mc:Choice>
        <mc:Fallback xmlns="">
          <p:pic>
            <p:nvPicPr>
              <p:cNvPr id="21" name="Písanie rukou 20">
                <a:extLst>
                  <a:ext uri="{FF2B5EF4-FFF2-40B4-BE49-F238E27FC236}">
                    <a16:creationId xmlns:a16="http://schemas.microsoft.com/office/drawing/2014/main" id="{83C0C6D9-EBC8-4E63-BC9B-547632F4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72360" y="1912030"/>
                <a:ext cx="4014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42C79A53-D352-408D-A701-45A4E81414D9}"/>
                  </a:ext>
                </a:extLst>
              </p14:cNvPr>
              <p14:cNvContentPartPr/>
              <p14:nvPr/>
            </p14:nvContentPartPr>
            <p14:xfrm>
              <a:off x="6270120" y="1383550"/>
              <a:ext cx="478800" cy="44496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42C79A53-D352-408D-A701-45A4E81414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61120" y="1374557"/>
                <a:ext cx="496440" cy="462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Písanie rukou 24">
                <a:extLst>
                  <a:ext uri="{FF2B5EF4-FFF2-40B4-BE49-F238E27FC236}">
                    <a16:creationId xmlns:a16="http://schemas.microsoft.com/office/drawing/2014/main" id="{5701B1AE-A8EB-47D5-AE12-5D93549471B0}"/>
                  </a:ext>
                </a:extLst>
              </p14:cNvPr>
              <p14:cNvContentPartPr/>
              <p14:nvPr/>
            </p14:nvContentPartPr>
            <p14:xfrm>
              <a:off x="6238800" y="3142150"/>
              <a:ext cx="412200" cy="52200"/>
            </p14:xfrm>
          </p:contentPart>
        </mc:Choice>
        <mc:Fallback xmlns="">
          <p:pic>
            <p:nvPicPr>
              <p:cNvPr id="25" name="Písanie rukou 24">
                <a:extLst>
                  <a:ext uri="{FF2B5EF4-FFF2-40B4-BE49-F238E27FC236}">
                    <a16:creationId xmlns:a16="http://schemas.microsoft.com/office/drawing/2014/main" id="{5701B1AE-A8EB-47D5-AE12-5D93549471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30160" y="3133150"/>
                <a:ext cx="429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Písanie rukou 29">
                <a:extLst>
                  <a:ext uri="{FF2B5EF4-FFF2-40B4-BE49-F238E27FC236}">
                    <a16:creationId xmlns:a16="http://schemas.microsoft.com/office/drawing/2014/main" id="{858F5767-95C3-4FD5-A273-6F3B5DA22D49}"/>
                  </a:ext>
                </a:extLst>
              </p14:cNvPr>
              <p14:cNvContentPartPr/>
              <p14:nvPr/>
            </p14:nvContentPartPr>
            <p14:xfrm>
              <a:off x="6852960" y="3145030"/>
              <a:ext cx="200520" cy="193680"/>
            </p14:xfrm>
          </p:contentPart>
        </mc:Choice>
        <mc:Fallback xmlns="">
          <p:pic>
            <p:nvPicPr>
              <p:cNvPr id="30" name="Písanie rukou 29">
                <a:extLst>
                  <a:ext uri="{FF2B5EF4-FFF2-40B4-BE49-F238E27FC236}">
                    <a16:creationId xmlns:a16="http://schemas.microsoft.com/office/drawing/2014/main" id="{858F5767-95C3-4FD5-A273-6F3B5DA22D4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4320" y="3136030"/>
                <a:ext cx="2181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Písanie rukou 30">
                <a:extLst>
                  <a:ext uri="{FF2B5EF4-FFF2-40B4-BE49-F238E27FC236}">
                    <a16:creationId xmlns:a16="http://schemas.microsoft.com/office/drawing/2014/main" id="{95596ABD-E7D3-4FEE-8F8B-AA7FB82BA531}"/>
                  </a:ext>
                </a:extLst>
              </p14:cNvPr>
              <p14:cNvContentPartPr/>
              <p14:nvPr/>
            </p14:nvContentPartPr>
            <p14:xfrm>
              <a:off x="6327720" y="3361030"/>
              <a:ext cx="369720" cy="312840"/>
            </p14:xfrm>
          </p:contentPart>
        </mc:Choice>
        <mc:Fallback xmlns="">
          <p:pic>
            <p:nvPicPr>
              <p:cNvPr id="31" name="Písanie rukou 30">
                <a:extLst>
                  <a:ext uri="{FF2B5EF4-FFF2-40B4-BE49-F238E27FC236}">
                    <a16:creationId xmlns:a16="http://schemas.microsoft.com/office/drawing/2014/main" id="{95596ABD-E7D3-4FEE-8F8B-AA7FB82BA53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19080" y="3352040"/>
                <a:ext cx="387360" cy="330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Písanie rukou 31">
                <a:extLst>
                  <a:ext uri="{FF2B5EF4-FFF2-40B4-BE49-F238E27FC236}">
                    <a16:creationId xmlns:a16="http://schemas.microsoft.com/office/drawing/2014/main" id="{CEBDAB2C-A372-4568-A30B-6A6962EF1D75}"/>
                  </a:ext>
                </a:extLst>
              </p14:cNvPr>
              <p14:cNvContentPartPr/>
              <p14:nvPr/>
            </p14:nvContentPartPr>
            <p14:xfrm>
              <a:off x="6284160" y="2847310"/>
              <a:ext cx="302400" cy="238320"/>
            </p14:xfrm>
          </p:contentPart>
        </mc:Choice>
        <mc:Fallback xmlns="">
          <p:pic>
            <p:nvPicPr>
              <p:cNvPr id="32" name="Písanie rukou 31">
                <a:extLst>
                  <a:ext uri="{FF2B5EF4-FFF2-40B4-BE49-F238E27FC236}">
                    <a16:creationId xmlns:a16="http://schemas.microsoft.com/office/drawing/2014/main" id="{CEBDAB2C-A372-4568-A30B-6A6962EF1D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75171" y="2838670"/>
                <a:ext cx="320019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Písanie rukou 37">
                <a:extLst>
                  <a:ext uri="{FF2B5EF4-FFF2-40B4-BE49-F238E27FC236}">
                    <a16:creationId xmlns:a16="http://schemas.microsoft.com/office/drawing/2014/main" id="{B9B129B6-E62A-46EB-8CE3-9BF594E7F801}"/>
                  </a:ext>
                </a:extLst>
              </p14:cNvPr>
              <p14:cNvContentPartPr/>
              <p14:nvPr/>
            </p14:nvContentPartPr>
            <p14:xfrm>
              <a:off x="7525440" y="2898430"/>
              <a:ext cx="324720" cy="370440"/>
            </p14:xfrm>
          </p:contentPart>
        </mc:Choice>
        <mc:Fallback xmlns="">
          <p:pic>
            <p:nvPicPr>
              <p:cNvPr id="38" name="Písanie rukou 37">
                <a:extLst>
                  <a:ext uri="{FF2B5EF4-FFF2-40B4-BE49-F238E27FC236}">
                    <a16:creationId xmlns:a16="http://schemas.microsoft.com/office/drawing/2014/main" id="{B9B129B6-E62A-46EB-8CE3-9BF594E7F80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16800" y="2889430"/>
                <a:ext cx="3423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Písanie rukou 38">
                <a:extLst>
                  <a:ext uri="{FF2B5EF4-FFF2-40B4-BE49-F238E27FC236}">
                    <a16:creationId xmlns:a16="http://schemas.microsoft.com/office/drawing/2014/main" id="{51F7D52B-A49B-4848-925B-D082F1908AFD}"/>
                  </a:ext>
                </a:extLst>
              </p14:cNvPr>
              <p14:cNvContentPartPr/>
              <p14:nvPr/>
            </p14:nvContentPartPr>
            <p14:xfrm>
              <a:off x="7270560" y="3032710"/>
              <a:ext cx="147240" cy="347040"/>
            </p14:xfrm>
          </p:contentPart>
        </mc:Choice>
        <mc:Fallback xmlns="">
          <p:pic>
            <p:nvPicPr>
              <p:cNvPr id="39" name="Písanie rukou 38">
                <a:extLst>
                  <a:ext uri="{FF2B5EF4-FFF2-40B4-BE49-F238E27FC236}">
                    <a16:creationId xmlns:a16="http://schemas.microsoft.com/office/drawing/2014/main" id="{51F7D52B-A49B-4848-925B-D082F1908A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1920" y="3024070"/>
                <a:ext cx="1648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Písanie rukou 43">
                <a:extLst>
                  <a:ext uri="{FF2B5EF4-FFF2-40B4-BE49-F238E27FC236}">
                    <a16:creationId xmlns:a16="http://schemas.microsoft.com/office/drawing/2014/main" id="{D52C787A-D07B-4E97-9DFA-B834156F90CC}"/>
                  </a:ext>
                </a:extLst>
              </p14:cNvPr>
              <p14:cNvContentPartPr/>
              <p14:nvPr/>
            </p14:nvContentPartPr>
            <p14:xfrm>
              <a:off x="6302160" y="4174630"/>
              <a:ext cx="1323720" cy="997560"/>
            </p14:xfrm>
          </p:contentPart>
        </mc:Choice>
        <mc:Fallback xmlns="">
          <p:pic>
            <p:nvPicPr>
              <p:cNvPr id="44" name="Písanie rukou 43">
                <a:extLst>
                  <a:ext uri="{FF2B5EF4-FFF2-40B4-BE49-F238E27FC236}">
                    <a16:creationId xmlns:a16="http://schemas.microsoft.com/office/drawing/2014/main" id="{D52C787A-D07B-4E97-9DFA-B834156F90C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160" y="4165990"/>
                <a:ext cx="1341360" cy="10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57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Svetový rekord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F84E9EF-65E3-4D75-A196-D6855E63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7638"/>
            <a:ext cx="5636282" cy="52523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Písanie rukou 1">
                <a:extLst>
                  <a:ext uri="{FF2B5EF4-FFF2-40B4-BE49-F238E27FC236}">
                    <a16:creationId xmlns:a16="http://schemas.microsoft.com/office/drawing/2014/main" id="{889AC065-6AB8-46D7-A251-056E0E69217F}"/>
                  </a:ext>
                </a:extLst>
              </p14:cNvPr>
              <p14:cNvContentPartPr/>
              <p14:nvPr/>
            </p14:nvContentPartPr>
            <p14:xfrm>
              <a:off x="2488351" y="3923212"/>
              <a:ext cx="2553840" cy="1460880"/>
            </p14:xfrm>
          </p:contentPart>
        </mc:Choice>
        <mc:Fallback xmlns="">
          <p:pic>
            <p:nvPicPr>
              <p:cNvPr id="2" name="Písanie rukou 1">
                <a:extLst>
                  <a:ext uri="{FF2B5EF4-FFF2-40B4-BE49-F238E27FC236}">
                    <a16:creationId xmlns:a16="http://schemas.microsoft.com/office/drawing/2014/main" id="{889AC065-6AB8-46D7-A251-056E0E6921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9711" y="3914572"/>
                <a:ext cx="2571480" cy="14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4229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sedi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ediac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3814</TotalTime>
  <Words>226</Words>
  <Application>Microsoft Office PowerPoint</Application>
  <PresentationFormat>Prezentácia na obrazovke (4:3)</PresentationFormat>
  <Paragraphs>59</Paragraphs>
  <Slides>20</Slides>
  <Notes>0</Notes>
  <HiddenSlides>0</HiddenSlides>
  <MMClips>2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Wingdings</vt:lpstr>
      <vt:lpstr>Susediace</vt:lpstr>
      <vt:lpstr>  16. Vankúšový katapult</vt:lpstr>
      <vt:lpstr>Video</vt:lpstr>
      <vt:lpstr>Video</vt:lpstr>
      <vt:lpstr>Zákon zachovania energie</vt:lpstr>
      <vt:lpstr>Existujúca práca</vt:lpstr>
      <vt:lpstr>Spracovanie videa</vt:lpstr>
      <vt:lpstr>Zákon zachovania hybnosti</vt:lpstr>
      <vt:lpstr>Svetový rekord</vt:lpstr>
      <vt:lpstr>Svetový rekord</vt:lpstr>
      <vt:lpstr>Hybnosť hýbe svetom?</vt:lpstr>
      <vt:lpstr>Prevažovacia rampa</vt:lpstr>
      <vt:lpstr>ZZH tak naozaj</vt:lpstr>
      <vt:lpstr>U - trubica</vt:lpstr>
      <vt:lpstr>Dynamika</vt:lpstr>
      <vt:lpstr>Konštantný pomer síl</vt:lpstr>
      <vt:lpstr>Poriadne počty</vt:lpstr>
      <vt:lpstr>Výsledok</vt:lpstr>
      <vt:lpstr>Svetový rekord</vt:lpstr>
      <vt:lpstr>Hybnosť hýbe svetom</vt:lpstr>
      <vt:lpstr>Beyond ZZH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Vodné bomby</dc:title>
  <dc:creator>kundracik</dc:creator>
  <cp:lastModifiedBy>Martin Plesch</cp:lastModifiedBy>
  <cp:revision>101</cp:revision>
  <dcterms:created xsi:type="dcterms:W3CDTF">2013-11-03T18:30:09Z</dcterms:created>
  <dcterms:modified xsi:type="dcterms:W3CDTF">2023-11-03T07:11:35Z</dcterms:modified>
</cp:coreProperties>
</file>